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1" r:id="rId4"/>
    <p:sldMasterId id="2147483682" r:id="rId5"/>
  </p:sldMasterIdLst>
  <p:notesMasterIdLst>
    <p:notesMasterId r:id="rId54"/>
  </p:notesMasterIdLst>
  <p:handoutMasterIdLst>
    <p:handoutMasterId r:id="rId55"/>
  </p:handoutMasterIdLst>
  <p:sldIdLst>
    <p:sldId id="327" r:id="rId6"/>
    <p:sldId id="330" r:id="rId7"/>
    <p:sldId id="331" r:id="rId8"/>
    <p:sldId id="339" r:id="rId9"/>
    <p:sldId id="332" r:id="rId10"/>
    <p:sldId id="298" r:id="rId11"/>
    <p:sldId id="262" r:id="rId12"/>
    <p:sldId id="263" r:id="rId13"/>
    <p:sldId id="299" r:id="rId14"/>
    <p:sldId id="302" r:id="rId15"/>
    <p:sldId id="333" r:id="rId16"/>
    <p:sldId id="334" r:id="rId17"/>
    <p:sldId id="336" r:id="rId18"/>
    <p:sldId id="276" r:id="rId19"/>
    <p:sldId id="303" r:id="rId20"/>
    <p:sldId id="293" r:id="rId21"/>
    <p:sldId id="33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1F7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F15E7-4086-1390-83F3-871D6FC9FF8D}" v="1558" dt="2024-11-20T09:22:49.955"/>
    <p1510:client id="{3F9CA08B-3FF9-D862-CDB8-DAB8A30ADB70}" v="40" dt="2024-11-21T05:00:15.958"/>
    <p1510:client id="{4DE6BBE3-9A43-485D-CD38-4C8DFEC0FE25}" v="421" dt="2024-11-21T01:25:14.400"/>
    <p1510:client id="{53F17F29-A8EF-EDE5-3F20-1324139FED63}" v="59" dt="2024-11-19T10:40:43.518"/>
    <p1510:client id="{61F96B8A-0008-E852-6816-D28D3C197F7E}" v="831" dt="2024-11-20T23:14:15.745"/>
    <p1510:client id="{8D7393A6-498D-0F8C-A367-CE3A25E78BD6}" v="101" dt="2024-11-20T02:50:32.521"/>
    <p1510:client id="{BA2C432A-B6C9-2BDE-35CA-819942DE2C23}" v="1060" dt="2024-11-20T21:54:02.830"/>
    <p1510:client id="{C8683884-A112-29A1-C12D-497323C331DC}" v="455" dt="2024-11-20T04:25:21.234"/>
    <p1510:client id="{D09AF600-E6A9-262E-61D9-476CFACC3F27}" v="6" dt="2024-11-19T10:45:27.944"/>
    <p1510:client id="{EA47C219-B8AA-319A-1C93-E5A838608157}" v="335" dt="2024-11-19T23:27:45.08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kchowinnie/testpo1/blob/main/DS%20M1%20spacex-data-collection-api.ipynb" TargetMode="Externa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kchowinnie/testpo1/blob/main/DS%20M2Complete%20the%20EDA%20with%20SQL.ipynb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kchowinnie/testpo1/blob/main/DS%20M1%20spacex-data-collection-api.ipynb" TargetMode="External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kchowinnie/testpo1/blob/main/DS%20M2Complete%20the%20EDA%20with%20SQL.ipynb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C5E1F-02E7-4CDC-8456-DDE4321095E6}" type="doc">
      <dgm:prSet loTypeId="urn:microsoft.com/office/officeart/2005/8/layout/process5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B855EEA3-19CA-495F-9A80-5FFB63DA089D}">
      <dgm:prSet phldrT="[Text]"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Import Relevant Libraries into Jupyter Lab</a:t>
          </a:r>
          <a:endParaRPr lang="en-US" dirty="0"/>
        </a:p>
      </dgm:t>
    </dgm:pt>
    <dgm:pt modelId="{0F2DDE56-F1FB-4B12-A531-C72779FE05C1}" type="parTrans" cxnId="{248D896B-73E4-43E4-8630-8C93995EA954}">
      <dgm:prSet/>
      <dgm:spPr/>
      <dgm:t>
        <a:bodyPr/>
        <a:lstStyle/>
        <a:p>
          <a:endParaRPr lang="en-US"/>
        </a:p>
      </dgm:t>
    </dgm:pt>
    <dgm:pt modelId="{345EE4A3-584B-45F1-BCA3-70B6518C2C84}" type="sibTrans" cxnId="{248D896B-73E4-43E4-8630-8C93995EA954}">
      <dgm:prSet/>
      <dgm:spPr/>
      <dgm:t>
        <a:bodyPr/>
        <a:lstStyle/>
        <a:p>
          <a:endParaRPr lang="en-US"/>
        </a:p>
      </dgm:t>
    </dgm:pt>
    <dgm:pt modelId="{C0A93094-DB5B-48DD-BA91-8756966AE68C}">
      <dgm:prSet phldrT="[Text]"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Use helper function on API to extract information from web as SpaceX Launch Data</a:t>
          </a:r>
          <a:endParaRPr lang="en-US" dirty="0"/>
        </a:p>
      </dgm:t>
    </dgm:pt>
    <dgm:pt modelId="{009E12D3-7335-4C97-BA8D-73DADE08431B}" type="parTrans" cxnId="{3A8DCD12-D2C8-46FC-AAA5-1CA11CE38190}">
      <dgm:prSet/>
      <dgm:spPr/>
      <dgm:t>
        <a:bodyPr/>
        <a:lstStyle/>
        <a:p>
          <a:endParaRPr lang="en-US"/>
        </a:p>
      </dgm:t>
    </dgm:pt>
    <dgm:pt modelId="{1211D7FD-756A-4CEA-BCE8-D187015AD619}" type="sibTrans" cxnId="{3A8DCD12-D2C8-46FC-AAA5-1CA11CE38190}">
      <dgm:prSet/>
      <dgm:spPr/>
      <dgm:t>
        <a:bodyPr/>
        <a:lstStyle/>
        <a:p>
          <a:endParaRPr lang="en-US"/>
        </a:p>
      </dgm:t>
    </dgm:pt>
    <dgm:pt modelId="{857BCF11-5A5C-4771-A2D1-CFBE65AB407E}">
      <dgm:prSet phldrT="[Text]"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Request &amp; parse the SpaceX launch data</a:t>
          </a:r>
          <a:endParaRPr lang="en-US" dirty="0"/>
        </a:p>
      </dgm:t>
    </dgm:pt>
    <dgm:pt modelId="{27ED6848-FC22-4235-9D96-52D38038D3D6}" type="parTrans" cxnId="{08C4B3F6-23F6-4C0E-AC72-D10E4229C1A6}">
      <dgm:prSet/>
      <dgm:spPr/>
      <dgm:t>
        <a:bodyPr/>
        <a:lstStyle/>
        <a:p>
          <a:endParaRPr lang="en-US"/>
        </a:p>
      </dgm:t>
    </dgm:pt>
    <dgm:pt modelId="{95232A1E-1B6A-4897-A44D-08054FC85D6F}" type="sibTrans" cxnId="{08C4B3F6-23F6-4C0E-AC72-D10E4229C1A6}">
      <dgm:prSet/>
      <dgm:spPr/>
      <dgm:t>
        <a:bodyPr/>
        <a:lstStyle/>
        <a:p>
          <a:endParaRPr lang="en-US"/>
        </a:p>
      </dgm:t>
    </dgm:pt>
    <dgm:pt modelId="{027E229D-D0AA-4EA0-8B9F-25626D86432D}">
      <dgm:prSet phldrT="[Text]"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Overview the data in dataframe.</a:t>
          </a:r>
          <a:endParaRPr lang="en-US" dirty="0"/>
        </a:p>
      </dgm:t>
    </dgm:pt>
    <dgm:pt modelId="{95DB1345-DBBE-43BC-8124-FEC4197E8F61}" type="parTrans" cxnId="{41FA8C58-AAF4-48EB-BC01-16D162767EA5}">
      <dgm:prSet/>
      <dgm:spPr/>
      <dgm:t>
        <a:bodyPr/>
        <a:lstStyle/>
        <a:p>
          <a:endParaRPr lang="en-US"/>
        </a:p>
      </dgm:t>
    </dgm:pt>
    <dgm:pt modelId="{36A0E90D-E522-4815-8B7E-3B326547D2CD}" type="sibTrans" cxnId="{41FA8C58-AAF4-48EB-BC01-16D162767EA5}">
      <dgm:prSet/>
      <dgm:spPr/>
      <dgm:t>
        <a:bodyPr/>
        <a:lstStyle/>
        <a:p>
          <a:endParaRPr lang="en-US"/>
        </a:p>
      </dgm:t>
    </dgm:pt>
    <dgm:pt modelId="{9159DA24-E38E-4716-BC03-FF71C125D062}">
      <dgm:prSet phldrT="[Text]"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Filter the data for Falcon 9 launches only.</a:t>
          </a:r>
          <a:endParaRPr lang="en-US" dirty="0"/>
        </a:p>
      </dgm:t>
    </dgm:pt>
    <dgm:pt modelId="{7213B1AF-C328-4E0C-B3CF-2BFF77D92599}" type="parTrans" cxnId="{74971E46-B262-4861-9254-603E246AF8E1}">
      <dgm:prSet/>
      <dgm:spPr/>
      <dgm:t>
        <a:bodyPr/>
        <a:lstStyle/>
        <a:p>
          <a:endParaRPr lang="en-US"/>
        </a:p>
      </dgm:t>
    </dgm:pt>
    <dgm:pt modelId="{1976DAE0-5539-41A2-A72B-93DB24B399E1}" type="sibTrans" cxnId="{74971E46-B262-4861-9254-603E246AF8E1}">
      <dgm:prSet/>
      <dgm:spPr/>
      <dgm:t>
        <a:bodyPr/>
        <a:lstStyle/>
        <a:p>
          <a:endParaRPr lang="en-US"/>
        </a:p>
      </dgm:t>
    </dgm:pt>
    <dgm:pt modelId="{5C5A33B2-BB90-4062-91FA-1A7C6CBBCF99}" type="pres">
      <dgm:prSet presAssocID="{E9CC5E1F-02E7-4CDC-8456-DDE4321095E6}" presName="diagram" presStyleCnt="0">
        <dgm:presLayoutVars>
          <dgm:dir/>
          <dgm:resizeHandles val="exact"/>
        </dgm:presLayoutVars>
      </dgm:prSet>
      <dgm:spPr/>
    </dgm:pt>
    <dgm:pt modelId="{ACD8B02A-E923-4D41-BB71-91B0151DF71D}" type="pres">
      <dgm:prSet presAssocID="{B855EEA3-19CA-495F-9A80-5FFB63DA089D}" presName="node" presStyleLbl="node1" presStyleIdx="0" presStyleCnt="5">
        <dgm:presLayoutVars>
          <dgm:bulletEnabled val="1"/>
        </dgm:presLayoutVars>
      </dgm:prSet>
      <dgm:spPr/>
    </dgm:pt>
    <dgm:pt modelId="{65DFCD76-CF5A-4BF8-8B34-15278AC300D7}" type="pres">
      <dgm:prSet presAssocID="{345EE4A3-584B-45F1-BCA3-70B6518C2C84}" presName="sibTrans" presStyleLbl="sibTrans2D1" presStyleIdx="0" presStyleCnt="4"/>
      <dgm:spPr/>
    </dgm:pt>
    <dgm:pt modelId="{A2832E77-253E-44C9-99AE-2F142D36C24C}" type="pres">
      <dgm:prSet presAssocID="{345EE4A3-584B-45F1-BCA3-70B6518C2C84}" presName="connectorText" presStyleLbl="sibTrans2D1" presStyleIdx="0" presStyleCnt="4"/>
      <dgm:spPr/>
    </dgm:pt>
    <dgm:pt modelId="{62EB5BA8-BC01-42F8-8D88-CA6C8942B7AF}" type="pres">
      <dgm:prSet presAssocID="{C0A93094-DB5B-48DD-BA91-8756966AE68C}" presName="node" presStyleLbl="node1" presStyleIdx="1" presStyleCnt="5">
        <dgm:presLayoutVars>
          <dgm:bulletEnabled val="1"/>
        </dgm:presLayoutVars>
      </dgm:prSet>
      <dgm:spPr/>
    </dgm:pt>
    <dgm:pt modelId="{0771AB79-6127-4B62-98AA-2CD4D61F92D3}" type="pres">
      <dgm:prSet presAssocID="{1211D7FD-756A-4CEA-BCE8-D187015AD619}" presName="sibTrans" presStyleLbl="sibTrans2D1" presStyleIdx="1" presStyleCnt="4"/>
      <dgm:spPr/>
    </dgm:pt>
    <dgm:pt modelId="{5140B623-0D0E-41B6-AD3B-A0D07B92270B}" type="pres">
      <dgm:prSet presAssocID="{1211D7FD-756A-4CEA-BCE8-D187015AD619}" presName="connectorText" presStyleLbl="sibTrans2D1" presStyleIdx="1" presStyleCnt="4"/>
      <dgm:spPr/>
    </dgm:pt>
    <dgm:pt modelId="{3741BFCF-AC1C-4D91-A474-E3DF783EA0D5}" type="pres">
      <dgm:prSet presAssocID="{857BCF11-5A5C-4771-A2D1-CFBE65AB407E}" presName="node" presStyleLbl="node1" presStyleIdx="2" presStyleCnt="5">
        <dgm:presLayoutVars>
          <dgm:bulletEnabled val="1"/>
        </dgm:presLayoutVars>
      </dgm:prSet>
      <dgm:spPr/>
    </dgm:pt>
    <dgm:pt modelId="{91B02078-61D0-472E-A066-33A7E8A67372}" type="pres">
      <dgm:prSet presAssocID="{95232A1E-1B6A-4897-A44D-08054FC85D6F}" presName="sibTrans" presStyleLbl="sibTrans2D1" presStyleIdx="2" presStyleCnt="4"/>
      <dgm:spPr/>
    </dgm:pt>
    <dgm:pt modelId="{DA90E772-10DE-42EF-B1EB-BFE78DF34204}" type="pres">
      <dgm:prSet presAssocID="{95232A1E-1B6A-4897-A44D-08054FC85D6F}" presName="connectorText" presStyleLbl="sibTrans2D1" presStyleIdx="2" presStyleCnt="4"/>
      <dgm:spPr/>
    </dgm:pt>
    <dgm:pt modelId="{51B0BDF4-6BFD-4FF4-8202-F5D8073870DA}" type="pres">
      <dgm:prSet presAssocID="{027E229D-D0AA-4EA0-8B9F-25626D86432D}" presName="node" presStyleLbl="node1" presStyleIdx="3" presStyleCnt="5">
        <dgm:presLayoutVars>
          <dgm:bulletEnabled val="1"/>
        </dgm:presLayoutVars>
      </dgm:prSet>
      <dgm:spPr/>
    </dgm:pt>
    <dgm:pt modelId="{E045F9B4-6B92-46E2-B3D7-E584E59FF693}" type="pres">
      <dgm:prSet presAssocID="{36A0E90D-E522-4815-8B7E-3B326547D2CD}" presName="sibTrans" presStyleLbl="sibTrans2D1" presStyleIdx="3" presStyleCnt="4"/>
      <dgm:spPr/>
    </dgm:pt>
    <dgm:pt modelId="{F79279EC-3535-497E-8B4A-32B12B8A701C}" type="pres">
      <dgm:prSet presAssocID="{36A0E90D-E522-4815-8B7E-3B326547D2CD}" presName="connectorText" presStyleLbl="sibTrans2D1" presStyleIdx="3" presStyleCnt="4"/>
      <dgm:spPr/>
    </dgm:pt>
    <dgm:pt modelId="{31328EC6-3BDD-4BD3-B2CA-FA6F0F9CA66F}" type="pres">
      <dgm:prSet presAssocID="{9159DA24-E38E-4716-BC03-FF71C125D062}" presName="node" presStyleLbl="node1" presStyleIdx="4" presStyleCnt="5">
        <dgm:presLayoutVars>
          <dgm:bulletEnabled val="1"/>
        </dgm:presLayoutVars>
      </dgm:prSet>
      <dgm:spPr/>
    </dgm:pt>
  </dgm:ptLst>
  <dgm:cxnLst>
    <dgm:cxn modelId="{DE2C5B06-E8DE-4671-95BE-47496641BCA2}" type="presOf" srcId="{1211D7FD-756A-4CEA-BCE8-D187015AD619}" destId="{5140B623-0D0E-41B6-AD3B-A0D07B92270B}" srcOrd="1" destOrd="0" presId="urn:microsoft.com/office/officeart/2005/8/layout/process5"/>
    <dgm:cxn modelId="{3A8DCD12-D2C8-46FC-AAA5-1CA11CE38190}" srcId="{E9CC5E1F-02E7-4CDC-8456-DDE4321095E6}" destId="{C0A93094-DB5B-48DD-BA91-8756966AE68C}" srcOrd="1" destOrd="0" parTransId="{009E12D3-7335-4C97-BA8D-73DADE08431B}" sibTransId="{1211D7FD-756A-4CEA-BCE8-D187015AD619}"/>
    <dgm:cxn modelId="{0BC8CD19-2515-4393-BA1E-98CF8AD5B205}" type="presOf" srcId="{345EE4A3-584B-45F1-BCA3-70B6518C2C84}" destId="{A2832E77-253E-44C9-99AE-2F142D36C24C}" srcOrd="1" destOrd="0" presId="urn:microsoft.com/office/officeart/2005/8/layout/process5"/>
    <dgm:cxn modelId="{384FC521-6F12-468C-BCD2-E9CCA7A9FB93}" type="presOf" srcId="{027E229D-D0AA-4EA0-8B9F-25626D86432D}" destId="{51B0BDF4-6BFD-4FF4-8202-F5D8073870DA}" srcOrd="0" destOrd="0" presId="urn:microsoft.com/office/officeart/2005/8/layout/process5"/>
    <dgm:cxn modelId="{BD4CD334-A70C-4EE3-B375-0B08D8ED1919}" type="presOf" srcId="{E9CC5E1F-02E7-4CDC-8456-DDE4321095E6}" destId="{5C5A33B2-BB90-4062-91FA-1A7C6CBBCF99}" srcOrd="0" destOrd="0" presId="urn:microsoft.com/office/officeart/2005/8/layout/process5"/>
    <dgm:cxn modelId="{B1BAC33D-9FA5-448D-9453-B06410C460F0}" type="presOf" srcId="{857BCF11-5A5C-4771-A2D1-CFBE65AB407E}" destId="{3741BFCF-AC1C-4D91-A474-E3DF783EA0D5}" srcOrd="0" destOrd="0" presId="urn:microsoft.com/office/officeart/2005/8/layout/process5"/>
    <dgm:cxn modelId="{361E123F-3148-4C86-949C-7B7B0F9E7BC9}" type="presOf" srcId="{36A0E90D-E522-4815-8B7E-3B326547D2CD}" destId="{F79279EC-3535-497E-8B4A-32B12B8A701C}" srcOrd="1" destOrd="0" presId="urn:microsoft.com/office/officeart/2005/8/layout/process5"/>
    <dgm:cxn modelId="{74971E46-B262-4861-9254-603E246AF8E1}" srcId="{E9CC5E1F-02E7-4CDC-8456-DDE4321095E6}" destId="{9159DA24-E38E-4716-BC03-FF71C125D062}" srcOrd="4" destOrd="0" parTransId="{7213B1AF-C328-4E0C-B3CF-2BFF77D92599}" sibTransId="{1976DAE0-5539-41A2-A72B-93DB24B399E1}"/>
    <dgm:cxn modelId="{BF347B46-1F56-4F18-A554-F2640B172E97}" type="presOf" srcId="{95232A1E-1B6A-4897-A44D-08054FC85D6F}" destId="{DA90E772-10DE-42EF-B1EB-BFE78DF34204}" srcOrd="1" destOrd="0" presId="urn:microsoft.com/office/officeart/2005/8/layout/process5"/>
    <dgm:cxn modelId="{248D896B-73E4-43E4-8630-8C93995EA954}" srcId="{E9CC5E1F-02E7-4CDC-8456-DDE4321095E6}" destId="{B855EEA3-19CA-495F-9A80-5FFB63DA089D}" srcOrd="0" destOrd="0" parTransId="{0F2DDE56-F1FB-4B12-A531-C72779FE05C1}" sibTransId="{345EE4A3-584B-45F1-BCA3-70B6518C2C84}"/>
    <dgm:cxn modelId="{41FA8C58-AAF4-48EB-BC01-16D162767EA5}" srcId="{E9CC5E1F-02E7-4CDC-8456-DDE4321095E6}" destId="{027E229D-D0AA-4EA0-8B9F-25626D86432D}" srcOrd="3" destOrd="0" parTransId="{95DB1345-DBBE-43BC-8124-FEC4197E8F61}" sibTransId="{36A0E90D-E522-4815-8B7E-3B326547D2CD}"/>
    <dgm:cxn modelId="{DBD7588A-3046-402F-8E09-80E90E95124B}" type="presOf" srcId="{1211D7FD-756A-4CEA-BCE8-D187015AD619}" destId="{0771AB79-6127-4B62-98AA-2CD4D61F92D3}" srcOrd="0" destOrd="0" presId="urn:microsoft.com/office/officeart/2005/8/layout/process5"/>
    <dgm:cxn modelId="{9C20758D-C1D2-44C4-8BB6-F56735AC4FF9}" type="presOf" srcId="{345EE4A3-584B-45F1-BCA3-70B6518C2C84}" destId="{65DFCD76-CF5A-4BF8-8B34-15278AC300D7}" srcOrd="0" destOrd="0" presId="urn:microsoft.com/office/officeart/2005/8/layout/process5"/>
    <dgm:cxn modelId="{5909249A-1566-46B0-872A-0650586BE328}" type="presOf" srcId="{C0A93094-DB5B-48DD-BA91-8756966AE68C}" destId="{62EB5BA8-BC01-42F8-8D88-CA6C8942B7AF}" srcOrd="0" destOrd="0" presId="urn:microsoft.com/office/officeart/2005/8/layout/process5"/>
    <dgm:cxn modelId="{6635B7A0-73EB-4AA1-A703-14180A1A820E}" type="presOf" srcId="{36A0E90D-E522-4815-8B7E-3B326547D2CD}" destId="{E045F9B4-6B92-46E2-B3D7-E584E59FF693}" srcOrd="0" destOrd="0" presId="urn:microsoft.com/office/officeart/2005/8/layout/process5"/>
    <dgm:cxn modelId="{8DCF3BA2-2C75-4E20-9E0A-4230EFCBE2E6}" type="presOf" srcId="{9159DA24-E38E-4716-BC03-FF71C125D062}" destId="{31328EC6-3BDD-4BD3-B2CA-FA6F0F9CA66F}" srcOrd="0" destOrd="0" presId="urn:microsoft.com/office/officeart/2005/8/layout/process5"/>
    <dgm:cxn modelId="{C9DFA0CE-A0C8-43FD-9E23-CC1F864C3D6C}" type="presOf" srcId="{95232A1E-1B6A-4897-A44D-08054FC85D6F}" destId="{91B02078-61D0-472E-A066-33A7E8A67372}" srcOrd="0" destOrd="0" presId="urn:microsoft.com/office/officeart/2005/8/layout/process5"/>
    <dgm:cxn modelId="{E211E9E9-6C17-4AA7-A648-02C898B7686D}" type="presOf" srcId="{B855EEA3-19CA-495F-9A80-5FFB63DA089D}" destId="{ACD8B02A-E923-4D41-BB71-91B0151DF71D}" srcOrd="0" destOrd="0" presId="urn:microsoft.com/office/officeart/2005/8/layout/process5"/>
    <dgm:cxn modelId="{08C4B3F6-23F6-4C0E-AC72-D10E4229C1A6}" srcId="{E9CC5E1F-02E7-4CDC-8456-DDE4321095E6}" destId="{857BCF11-5A5C-4771-A2D1-CFBE65AB407E}" srcOrd="2" destOrd="0" parTransId="{27ED6848-FC22-4235-9D96-52D38038D3D6}" sibTransId="{95232A1E-1B6A-4897-A44D-08054FC85D6F}"/>
    <dgm:cxn modelId="{CF0BFACC-A38A-4B8B-BE96-A9CD76072BB1}" type="presParOf" srcId="{5C5A33B2-BB90-4062-91FA-1A7C6CBBCF99}" destId="{ACD8B02A-E923-4D41-BB71-91B0151DF71D}" srcOrd="0" destOrd="0" presId="urn:microsoft.com/office/officeart/2005/8/layout/process5"/>
    <dgm:cxn modelId="{1CF0C02C-428C-43C4-B913-27EAA2E28146}" type="presParOf" srcId="{5C5A33B2-BB90-4062-91FA-1A7C6CBBCF99}" destId="{65DFCD76-CF5A-4BF8-8B34-15278AC300D7}" srcOrd="1" destOrd="0" presId="urn:microsoft.com/office/officeart/2005/8/layout/process5"/>
    <dgm:cxn modelId="{E9C290C9-5827-4370-83CF-C18183BE304F}" type="presParOf" srcId="{65DFCD76-CF5A-4BF8-8B34-15278AC300D7}" destId="{A2832E77-253E-44C9-99AE-2F142D36C24C}" srcOrd="0" destOrd="0" presId="urn:microsoft.com/office/officeart/2005/8/layout/process5"/>
    <dgm:cxn modelId="{8BA780A1-215A-4F39-AF6E-D5025DACC59C}" type="presParOf" srcId="{5C5A33B2-BB90-4062-91FA-1A7C6CBBCF99}" destId="{62EB5BA8-BC01-42F8-8D88-CA6C8942B7AF}" srcOrd="2" destOrd="0" presId="urn:microsoft.com/office/officeart/2005/8/layout/process5"/>
    <dgm:cxn modelId="{17DB1999-4B41-4D00-988C-7CFDD01E4F47}" type="presParOf" srcId="{5C5A33B2-BB90-4062-91FA-1A7C6CBBCF99}" destId="{0771AB79-6127-4B62-98AA-2CD4D61F92D3}" srcOrd="3" destOrd="0" presId="urn:microsoft.com/office/officeart/2005/8/layout/process5"/>
    <dgm:cxn modelId="{D1AA0075-EBE4-49C3-AFCA-2C70B43197D8}" type="presParOf" srcId="{0771AB79-6127-4B62-98AA-2CD4D61F92D3}" destId="{5140B623-0D0E-41B6-AD3B-A0D07B92270B}" srcOrd="0" destOrd="0" presId="urn:microsoft.com/office/officeart/2005/8/layout/process5"/>
    <dgm:cxn modelId="{884127F7-8B78-417D-8385-A1C20B4E7771}" type="presParOf" srcId="{5C5A33B2-BB90-4062-91FA-1A7C6CBBCF99}" destId="{3741BFCF-AC1C-4D91-A474-E3DF783EA0D5}" srcOrd="4" destOrd="0" presId="urn:microsoft.com/office/officeart/2005/8/layout/process5"/>
    <dgm:cxn modelId="{3C4A3589-4D3B-4657-9299-336C87C39F9B}" type="presParOf" srcId="{5C5A33B2-BB90-4062-91FA-1A7C6CBBCF99}" destId="{91B02078-61D0-472E-A066-33A7E8A67372}" srcOrd="5" destOrd="0" presId="urn:microsoft.com/office/officeart/2005/8/layout/process5"/>
    <dgm:cxn modelId="{C6F34684-4A9E-4DFC-B83B-7B36E039820C}" type="presParOf" srcId="{91B02078-61D0-472E-A066-33A7E8A67372}" destId="{DA90E772-10DE-42EF-B1EB-BFE78DF34204}" srcOrd="0" destOrd="0" presId="urn:microsoft.com/office/officeart/2005/8/layout/process5"/>
    <dgm:cxn modelId="{36129811-E92B-4E7F-BEC6-B32F9D6D3ADA}" type="presParOf" srcId="{5C5A33B2-BB90-4062-91FA-1A7C6CBBCF99}" destId="{51B0BDF4-6BFD-4FF4-8202-F5D8073870DA}" srcOrd="6" destOrd="0" presId="urn:microsoft.com/office/officeart/2005/8/layout/process5"/>
    <dgm:cxn modelId="{61909483-10D3-4E7E-B86C-C78667B2CA30}" type="presParOf" srcId="{5C5A33B2-BB90-4062-91FA-1A7C6CBBCF99}" destId="{E045F9B4-6B92-46E2-B3D7-E584E59FF693}" srcOrd="7" destOrd="0" presId="urn:microsoft.com/office/officeart/2005/8/layout/process5"/>
    <dgm:cxn modelId="{76F8CC54-65F5-4580-909B-28900B992D6C}" type="presParOf" srcId="{E045F9B4-6B92-46E2-B3D7-E584E59FF693}" destId="{F79279EC-3535-497E-8B4A-32B12B8A701C}" srcOrd="0" destOrd="0" presId="urn:microsoft.com/office/officeart/2005/8/layout/process5"/>
    <dgm:cxn modelId="{BCDC6251-9774-48A1-BE7F-AAB981C5BA0F}" type="presParOf" srcId="{5C5A33B2-BB90-4062-91FA-1A7C6CBBCF99}" destId="{31328EC6-3BDD-4BD3-B2CA-FA6F0F9CA66F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0ACC2A-0195-4972-A20C-86C874014581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84219E9-E2BF-44F5-A7D4-93DE418C6004}">
      <dgm:prSet/>
      <dgm:spPr/>
      <dgm:t>
        <a:bodyPr/>
        <a:lstStyle/>
        <a:p>
          <a:pPr rtl="0"/>
          <a:r>
            <a:rPr lang="en-US" dirty="0"/>
            <a:t>Detail refer GitHub URL as link below </a:t>
          </a:r>
          <a:r>
            <a:rPr lang="en-US" dirty="0">
              <a:latin typeface="Century Gothic" panose="020B0502020202020204"/>
            </a:rPr>
            <a:t>:-&lt;</a:t>
          </a:r>
          <a:r>
            <a:rPr lang="en-US" dirty="0">
              <a:hlinkClick xmlns:r="http://schemas.openxmlformats.org/officeDocument/2006/relationships" r:id="rId1"/>
            </a:rPr>
            <a:t>testpo1/DS M1 spacex-data-collection-api.ipynb at main · skchowinnie/testpo1</a:t>
          </a:r>
          <a:r>
            <a:rPr lang="en-US" dirty="0">
              <a:latin typeface="Century Gothic" panose="020B0502020202020204"/>
            </a:rPr>
            <a:t>&gt;</a:t>
          </a:r>
          <a:endParaRPr lang="en-US" dirty="0"/>
        </a:p>
      </dgm:t>
    </dgm:pt>
    <dgm:pt modelId="{602584C4-2800-42D5-B9CE-76799CB0CB47}" type="parTrans" cxnId="{41AAB222-38A8-443C-950C-3D08DFCCD514}">
      <dgm:prSet/>
      <dgm:spPr/>
      <dgm:t>
        <a:bodyPr/>
        <a:lstStyle/>
        <a:p>
          <a:endParaRPr lang="en-US"/>
        </a:p>
      </dgm:t>
    </dgm:pt>
    <dgm:pt modelId="{4B2456A4-1CBD-42BE-B720-B3C0CEB76C51}" type="sibTrans" cxnId="{41AAB222-38A8-443C-950C-3D08DFCCD514}">
      <dgm:prSet/>
      <dgm:spPr/>
      <dgm:t>
        <a:bodyPr/>
        <a:lstStyle/>
        <a:p>
          <a:endParaRPr lang="en-US"/>
        </a:p>
      </dgm:t>
    </dgm:pt>
    <dgm:pt modelId="{78374F79-AB03-4AB9-83BF-3F1B8BDC5B6E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Use </a:t>
          </a:r>
          <a:r>
            <a:rPr lang="en-US" dirty="0" err="1">
              <a:latin typeface="Century Gothic" panose="020B0502020202020204"/>
            </a:rPr>
            <a:t>Json_normalize</a:t>
          </a:r>
          <a:r>
            <a:rPr lang="en-US" dirty="0">
              <a:latin typeface="Century Gothic" panose="020B0502020202020204"/>
            </a:rPr>
            <a:t> method to convert Json result. Convert data into </a:t>
          </a:r>
          <a:r>
            <a:rPr lang="en-US" dirty="0" err="1">
              <a:latin typeface="Century Gothic" panose="020B0502020202020204"/>
            </a:rPr>
            <a:t>dataframe</a:t>
          </a:r>
          <a:r>
            <a:rPr lang="en-US" dirty="0">
              <a:latin typeface="Century Gothic" panose="020B0502020202020204"/>
            </a:rPr>
            <a:t> for overview.</a:t>
          </a:r>
        </a:p>
      </dgm:t>
    </dgm:pt>
    <dgm:pt modelId="{9155FB54-E9F0-4783-8F1F-08C3E532DDB8}" type="parTrans" cxnId="{5461AECD-DC94-4765-BCD9-D74E044F9A82}">
      <dgm:prSet/>
      <dgm:spPr/>
    </dgm:pt>
    <dgm:pt modelId="{32FE6457-7C86-45E1-A59D-BF1EA0E4938E}" type="sibTrans" cxnId="{5461AECD-DC94-4765-BCD9-D74E044F9A82}">
      <dgm:prSet/>
      <dgm:spPr/>
      <dgm:t>
        <a:bodyPr/>
        <a:lstStyle/>
        <a:p>
          <a:endParaRPr lang="en-US"/>
        </a:p>
      </dgm:t>
    </dgm:pt>
    <dgm:pt modelId="{F120EADC-F8BC-4EE5-9C64-DBAC80438022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Use API helper function to get information </a:t>
          </a:r>
          <a:r>
            <a:rPr lang="en-US" dirty="0">
              <a:latin typeface="Consolas"/>
            </a:rPr>
            <a:t>as rocket</a:t>
          </a:r>
          <a:r>
            <a:rPr lang="en-US" dirty="0">
              <a:latin typeface="system-ui"/>
            </a:rPr>
            <a:t>, </a:t>
          </a:r>
          <a:r>
            <a:rPr lang="en-US" dirty="0">
              <a:latin typeface="Consolas"/>
            </a:rPr>
            <a:t>payloads</a:t>
          </a:r>
          <a:r>
            <a:rPr lang="en-US" dirty="0">
              <a:latin typeface="system-ui"/>
            </a:rPr>
            <a:t>, </a:t>
          </a:r>
          <a:r>
            <a:rPr lang="en-US" dirty="0">
              <a:latin typeface="Consolas"/>
            </a:rPr>
            <a:t>launchpad</a:t>
          </a:r>
          <a:r>
            <a:rPr lang="en-US" dirty="0">
              <a:latin typeface="system-ui"/>
            </a:rPr>
            <a:t>, and </a:t>
          </a:r>
          <a:r>
            <a:rPr lang="en-US" dirty="0">
              <a:latin typeface="Consolas"/>
            </a:rPr>
            <a:t>cores</a:t>
          </a:r>
          <a:r>
            <a:rPr lang="en-US" dirty="0">
              <a:latin typeface="system-ui"/>
            </a:rPr>
            <a:t>.</a:t>
          </a:r>
        </a:p>
      </dgm:t>
    </dgm:pt>
    <dgm:pt modelId="{52CC4E57-7EB7-4538-AAA6-83073E02031D}" type="parTrans" cxnId="{087940FD-53A4-40B8-AA49-FE480DE3CCA7}">
      <dgm:prSet/>
      <dgm:spPr/>
    </dgm:pt>
    <dgm:pt modelId="{E7A4B2D7-0B6C-4194-A290-57B41D442A38}" type="sibTrans" cxnId="{087940FD-53A4-40B8-AA49-FE480DE3CCA7}">
      <dgm:prSet/>
      <dgm:spPr/>
      <dgm:t>
        <a:bodyPr/>
        <a:lstStyle/>
        <a:p>
          <a:endParaRPr lang="en-US"/>
        </a:p>
      </dgm:t>
    </dgm:pt>
    <dgm:pt modelId="{8BDA59F4-931C-4BC6-90D3-32D1017B02A1}">
      <dgm:prSet phldr="0"/>
      <dgm:spPr/>
      <dgm:t>
        <a:bodyPr/>
        <a:lstStyle/>
        <a:p>
          <a:pPr rtl="0"/>
          <a:r>
            <a:rPr lang="en-US" dirty="0">
              <a:latin typeface="system-ui"/>
            </a:rPr>
            <a:t>Apply GetBoosterVerson &amp; other functions. Combine relevant data into a dictionary &amp; create new dataframe</a:t>
          </a:r>
        </a:p>
      </dgm:t>
    </dgm:pt>
    <dgm:pt modelId="{8BED78BF-4060-4FFE-BD2B-08884D6E4857}" type="parTrans" cxnId="{A2E32549-A387-4C62-9A57-4079AE17A428}">
      <dgm:prSet/>
      <dgm:spPr/>
    </dgm:pt>
    <dgm:pt modelId="{F37C5D69-B6D4-4B4F-BA4E-2567B71B5E75}" type="sibTrans" cxnId="{A2E32549-A387-4C62-9A57-4079AE17A428}">
      <dgm:prSet/>
      <dgm:spPr/>
      <dgm:t>
        <a:bodyPr/>
        <a:lstStyle/>
        <a:p>
          <a:endParaRPr lang="en-US"/>
        </a:p>
      </dgm:t>
    </dgm:pt>
    <dgm:pt modelId="{F9980854-7AED-444D-966D-E7CAC95011EE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Request &amp; parse data by using GET request.</a:t>
          </a:r>
        </a:p>
      </dgm:t>
    </dgm:pt>
    <dgm:pt modelId="{5321D4D4-B364-4205-A23C-CBDB6DE6AEB5}" type="parTrans" cxnId="{24B52282-7F30-48BC-9DF4-0C47F3F8AFFF}">
      <dgm:prSet/>
      <dgm:spPr/>
    </dgm:pt>
    <dgm:pt modelId="{4166C04C-005C-47DB-9A26-34330DC289BC}" type="sibTrans" cxnId="{24B52282-7F30-48BC-9DF4-0C47F3F8AFFF}">
      <dgm:prSet/>
      <dgm:spPr/>
      <dgm:t>
        <a:bodyPr/>
        <a:lstStyle/>
        <a:p>
          <a:endParaRPr lang="en-US"/>
        </a:p>
      </dgm:t>
    </dgm:pt>
    <dgm:pt modelId="{646F84CF-7D36-472B-B644-134A826C7ACC}" type="pres">
      <dgm:prSet presAssocID="{080ACC2A-0195-4972-A20C-86C874014581}" presName="outerComposite" presStyleCnt="0">
        <dgm:presLayoutVars>
          <dgm:chMax val="5"/>
          <dgm:dir/>
          <dgm:resizeHandles val="exact"/>
        </dgm:presLayoutVars>
      </dgm:prSet>
      <dgm:spPr/>
    </dgm:pt>
    <dgm:pt modelId="{DE745D14-7FF4-46E4-B904-C6937D2DC8D6}" type="pres">
      <dgm:prSet presAssocID="{080ACC2A-0195-4972-A20C-86C874014581}" presName="dummyMaxCanvas" presStyleCnt="0">
        <dgm:presLayoutVars/>
      </dgm:prSet>
      <dgm:spPr/>
    </dgm:pt>
    <dgm:pt modelId="{15F8DAFF-FB3F-45BA-BFA4-FB595E250D03}" type="pres">
      <dgm:prSet presAssocID="{080ACC2A-0195-4972-A20C-86C874014581}" presName="FiveNodes_1" presStyleLbl="node1" presStyleIdx="0" presStyleCnt="5">
        <dgm:presLayoutVars>
          <dgm:bulletEnabled val="1"/>
        </dgm:presLayoutVars>
      </dgm:prSet>
      <dgm:spPr/>
    </dgm:pt>
    <dgm:pt modelId="{EECB83CF-1AC1-4F41-8CF4-55C0D77EF983}" type="pres">
      <dgm:prSet presAssocID="{080ACC2A-0195-4972-A20C-86C874014581}" presName="FiveNodes_2" presStyleLbl="node1" presStyleIdx="1" presStyleCnt="5">
        <dgm:presLayoutVars>
          <dgm:bulletEnabled val="1"/>
        </dgm:presLayoutVars>
      </dgm:prSet>
      <dgm:spPr/>
    </dgm:pt>
    <dgm:pt modelId="{B8078E15-3303-4C50-930D-4C2B5F586F76}" type="pres">
      <dgm:prSet presAssocID="{080ACC2A-0195-4972-A20C-86C874014581}" presName="FiveNodes_3" presStyleLbl="node1" presStyleIdx="2" presStyleCnt="5">
        <dgm:presLayoutVars>
          <dgm:bulletEnabled val="1"/>
        </dgm:presLayoutVars>
      </dgm:prSet>
      <dgm:spPr/>
    </dgm:pt>
    <dgm:pt modelId="{24117B1F-1133-4F57-ACB8-F290ED478E05}" type="pres">
      <dgm:prSet presAssocID="{080ACC2A-0195-4972-A20C-86C874014581}" presName="FiveNodes_4" presStyleLbl="node1" presStyleIdx="3" presStyleCnt="5">
        <dgm:presLayoutVars>
          <dgm:bulletEnabled val="1"/>
        </dgm:presLayoutVars>
      </dgm:prSet>
      <dgm:spPr/>
    </dgm:pt>
    <dgm:pt modelId="{943FA9B7-46F0-4F5E-B8CA-4BB0D3904C48}" type="pres">
      <dgm:prSet presAssocID="{080ACC2A-0195-4972-A20C-86C874014581}" presName="FiveNodes_5" presStyleLbl="node1" presStyleIdx="4" presStyleCnt="5">
        <dgm:presLayoutVars>
          <dgm:bulletEnabled val="1"/>
        </dgm:presLayoutVars>
      </dgm:prSet>
      <dgm:spPr/>
    </dgm:pt>
    <dgm:pt modelId="{89E0FA96-CE59-42A6-90A4-8C9C749CBF02}" type="pres">
      <dgm:prSet presAssocID="{080ACC2A-0195-4972-A20C-86C874014581}" presName="FiveConn_1-2" presStyleLbl="fgAccFollowNode1" presStyleIdx="0" presStyleCnt="4">
        <dgm:presLayoutVars>
          <dgm:bulletEnabled val="1"/>
        </dgm:presLayoutVars>
      </dgm:prSet>
      <dgm:spPr/>
    </dgm:pt>
    <dgm:pt modelId="{564D2A4F-0E0E-4D00-BC25-0B1B00B58E08}" type="pres">
      <dgm:prSet presAssocID="{080ACC2A-0195-4972-A20C-86C874014581}" presName="FiveConn_2-3" presStyleLbl="fgAccFollowNode1" presStyleIdx="1" presStyleCnt="4">
        <dgm:presLayoutVars>
          <dgm:bulletEnabled val="1"/>
        </dgm:presLayoutVars>
      </dgm:prSet>
      <dgm:spPr/>
    </dgm:pt>
    <dgm:pt modelId="{418839FC-497A-4FB6-B4B3-68F054CB5522}" type="pres">
      <dgm:prSet presAssocID="{080ACC2A-0195-4972-A20C-86C874014581}" presName="FiveConn_3-4" presStyleLbl="fgAccFollowNode1" presStyleIdx="2" presStyleCnt="4">
        <dgm:presLayoutVars>
          <dgm:bulletEnabled val="1"/>
        </dgm:presLayoutVars>
      </dgm:prSet>
      <dgm:spPr/>
    </dgm:pt>
    <dgm:pt modelId="{461CA754-8A5B-4E93-9B47-74583B66DF2D}" type="pres">
      <dgm:prSet presAssocID="{080ACC2A-0195-4972-A20C-86C874014581}" presName="FiveConn_4-5" presStyleLbl="fgAccFollowNode1" presStyleIdx="3" presStyleCnt="4">
        <dgm:presLayoutVars>
          <dgm:bulletEnabled val="1"/>
        </dgm:presLayoutVars>
      </dgm:prSet>
      <dgm:spPr/>
    </dgm:pt>
    <dgm:pt modelId="{AEEFADC3-721D-4EFF-935C-19E965CB56E6}" type="pres">
      <dgm:prSet presAssocID="{080ACC2A-0195-4972-A20C-86C874014581}" presName="FiveNodes_1_text" presStyleLbl="node1" presStyleIdx="4" presStyleCnt="5">
        <dgm:presLayoutVars>
          <dgm:bulletEnabled val="1"/>
        </dgm:presLayoutVars>
      </dgm:prSet>
      <dgm:spPr/>
    </dgm:pt>
    <dgm:pt modelId="{D675CEF1-7C75-4E32-97A0-62D8CBD93735}" type="pres">
      <dgm:prSet presAssocID="{080ACC2A-0195-4972-A20C-86C874014581}" presName="FiveNodes_2_text" presStyleLbl="node1" presStyleIdx="4" presStyleCnt="5">
        <dgm:presLayoutVars>
          <dgm:bulletEnabled val="1"/>
        </dgm:presLayoutVars>
      </dgm:prSet>
      <dgm:spPr/>
    </dgm:pt>
    <dgm:pt modelId="{6C4180AB-4F55-4E50-9AA3-1F3A723D9393}" type="pres">
      <dgm:prSet presAssocID="{080ACC2A-0195-4972-A20C-86C874014581}" presName="FiveNodes_3_text" presStyleLbl="node1" presStyleIdx="4" presStyleCnt="5">
        <dgm:presLayoutVars>
          <dgm:bulletEnabled val="1"/>
        </dgm:presLayoutVars>
      </dgm:prSet>
      <dgm:spPr/>
    </dgm:pt>
    <dgm:pt modelId="{64C1AE62-AAE6-434E-B5B3-74AD4E9E444F}" type="pres">
      <dgm:prSet presAssocID="{080ACC2A-0195-4972-A20C-86C874014581}" presName="FiveNodes_4_text" presStyleLbl="node1" presStyleIdx="4" presStyleCnt="5">
        <dgm:presLayoutVars>
          <dgm:bulletEnabled val="1"/>
        </dgm:presLayoutVars>
      </dgm:prSet>
      <dgm:spPr/>
    </dgm:pt>
    <dgm:pt modelId="{896A6E56-7AE5-4DF8-BD7D-25EDB631D683}" type="pres">
      <dgm:prSet presAssocID="{080ACC2A-0195-4972-A20C-86C87401458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7D2090F-2652-41D1-8440-414CC7F2DA6B}" type="presOf" srcId="{8BDA59F4-931C-4BC6-90D3-32D1017B02A1}" destId="{24117B1F-1133-4F57-ACB8-F290ED478E05}" srcOrd="0" destOrd="0" presId="urn:microsoft.com/office/officeart/2005/8/layout/vProcess5"/>
    <dgm:cxn modelId="{941FBC15-60F2-4FD7-819B-6A3566C4FA22}" type="presOf" srcId="{78374F79-AB03-4AB9-83BF-3F1B8BDC5B6E}" destId="{D675CEF1-7C75-4E32-97A0-62D8CBD93735}" srcOrd="1" destOrd="0" presId="urn:microsoft.com/office/officeart/2005/8/layout/vProcess5"/>
    <dgm:cxn modelId="{41AAB222-38A8-443C-950C-3D08DFCCD514}" srcId="{080ACC2A-0195-4972-A20C-86C874014581}" destId="{584219E9-E2BF-44F5-A7D4-93DE418C6004}" srcOrd="4" destOrd="0" parTransId="{602584C4-2800-42D5-B9CE-76799CB0CB47}" sibTransId="{4B2456A4-1CBD-42BE-B720-B3C0CEB76C51}"/>
    <dgm:cxn modelId="{EBEEDE2C-D388-4315-BC95-D8B485E7939F}" type="presOf" srcId="{F9980854-7AED-444D-966D-E7CAC95011EE}" destId="{15F8DAFF-FB3F-45BA-BFA4-FB595E250D03}" srcOrd="0" destOrd="0" presId="urn:microsoft.com/office/officeart/2005/8/layout/vProcess5"/>
    <dgm:cxn modelId="{AE919530-F0FF-43B4-9DE6-8CDD6846E7AE}" type="presOf" srcId="{F9980854-7AED-444D-966D-E7CAC95011EE}" destId="{AEEFADC3-721D-4EFF-935C-19E965CB56E6}" srcOrd="1" destOrd="0" presId="urn:microsoft.com/office/officeart/2005/8/layout/vProcess5"/>
    <dgm:cxn modelId="{857C7D5F-A1B8-48F4-8FBC-24355616B9F3}" type="presOf" srcId="{F120EADC-F8BC-4EE5-9C64-DBAC80438022}" destId="{6C4180AB-4F55-4E50-9AA3-1F3A723D9393}" srcOrd="1" destOrd="0" presId="urn:microsoft.com/office/officeart/2005/8/layout/vProcess5"/>
    <dgm:cxn modelId="{A2E32549-A387-4C62-9A57-4079AE17A428}" srcId="{080ACC2A-0195-4972-A20C-86C874014581}" destId="{8BDA59F4-931C-4BC6-90D3-32D1017B02A1}" srcOrd="3" destOrd="0" parTransId="{8BED78BF-4060-4FFE-BD2B-08884D6E4857}" sibTransId="{F37C5D69-B6D4-4B4F-BA4E-2567B71B5E75}"/>
    <dgm:cxn modelId="{F6929A4A-50D3-40E3-84E9-2A6B7E2978EA}" type="presOf" srcId="{8BDA59F4-931C-4BC6-90D3-32D1017B02A1}" destId="{64C1AE62-AAE6-434E-B5B3-74AD4E9E444F}" srcOrd="1" destOrd="0" presId="urn:microsoft.com/office/officeart/2005/8/layout/vProcess5"/>
    <dgm:cxn modelId="{63B01357-0304-4B15-AD43-6FBF7B37D705}" type="presOf" srcId="{584219E9-E2BF-44F5-A7D4-93DE418C6004}" destId="{943FA9B7-46F0-4F5E-B8CA-4BB0D3904C48}" srcOrd="0" destOrd="0" presId="urn:microsoft.com/office/officeart/2005/8/layout/vProcess5"/>
    <dgm:cxn modelId="{24B52282-7F30-48BC-9DF4-0C47F3F8AFFF}" srcId="{080ACC2A-0195-4972-A20C-86C874014581}" destId="{F9980854-7AED-444D-966D-E7CAC95011EE}" srcOrd="0" destOrd="0" parTransId="{5321D4D4-B364-4205-A23C-CBDB6DE6AEB5}" sibTransId="{4166C04C-005C-47DB-9A26-34330DC289BC}"/>
    <dgm:cxn modelId="{66D952B7-6A5A-4111-8DA2-F16003AB67C3}" type="presOf" srcId="{080ACC2A-0195-4972-A20C-86C874014581}" destId="{646F84CF-7D36-472B-B644-134A826C7ACC}" srcOrd="0" destOrd="0" presId="urn:microsoft.com/office/officeart/2005/8/layout/vProcess5"/>
    <dgm:cxn modelId="{4018CBC3-84A8-4A0C-B828-9E4A6A47F6A8}" type="presOf" srcId="{584219E9-E2BF-44F5-A7D4-93DE418C6004}" destId="{896A6E56-7AE5-4DF8-BD7D-25EDB631D683}" srcOrd="1" destOrd="0" presId="urn:microsoft.com/office/officeart/2005/8/layout/vProcess5"/>
    <dgm:cxn modelId="{5461AECD-DC94-4765-BCD9-D74E044F9A82}" srcId="{080ACC2A-0195-4972-A20C-86C874014581}" destId="{78374F79-AB03-4AB9-83BF-3F1B8BDC5B6E}" srcOrd="1" destOrd="0" parTransId="{9155FB54-E9F0-4783-8F1F-08C3E532DDB8}" sibTransId="{32FE6457-7C86-45E1-A59D-BF1EA0E4938E}"/>
    <dgm:cxn modelId="{031D13E4-5606-407D-A487-B5821D800B52}" type="presOf" srcId="{F37C5D69-B6D4-4B4F-BA4E-2567B71B5E75}" destId="{461CA754-8A5B-4E93-9B47-74583B66DF2D}" srcOrd="0" destOrd="0" presId="urn:microsoft.com/office/officeart/2005/8/layout/vProcess5"/>
    <dgm:cxn modelId="{724511E9-3987-4D9A-9E5F-8549DB670E03}" type="presOf" srcId="{E7A4B2D7-0B6C-4194-A290-57B41D442A38}" destId="{418839FC-497A-4FB6-B4B3-68F054CB5522}" srcOrd="0" destOrd="0" presId="urn:microsoft.com/office/officeart/2005/8/layout/vProcess5"/>
    <dgm:cxn modelId="{44B5B7EB-08A4-4540-A04A-39F117EB0391}" type="presOf" srcId="{F120EADC-F8BC-4EE5-9C64-DBAC80438022}" destId="{B8078E15-3303-4C50-930D-4C2B5F586F76}" srcOrd="0" destOrd="0" presId="urn:microsoft.com/office/officeart/2005/8/layout/vProcess5"/>
    <dgm:cxn modelId="{D3C3C4F0-9CC4-44DC-8F69-9A5CFFE4F865}" type="presOf" srcId="{4166C04C-005C-47DB-9A26-34330DC289BC}" destId="{89E0FA96-CE59-42A6-90A4-8C9C749CBF02}" srcOrd="0" destOrd="0" presId="urn:microsoft.com/office/officeart/2005/8/layout/vProcess5"/>
    <dgm:cxn modelId="{76A01CF6-C5C5-4A17-84DF-DA5E7CB01A38}" type="presOf" srcId="{32FE6457-7C86-45E1-A59D-BF1EA0E4938E}" destId="{564D2A4F-0E0E-4D00-BC25-0B1B00B58E08}" srcOrd="0" destOrd="0" presId="urn:microsoft.com/office/officeart/2005/8/layout/vProcess5"/>
    <dgm:cxn modelId="{27A23AFB-A05E-4D9E-8A29-A8851A3BF5D8}" type="presOf" srcId="{78374F79-AB03-4AB9-83BF-3F1B8BDC5B6E}" destId="{EECB83CF-1AC1-4F41-8CF4-55C0D77EF983}" srcOrd="0" destOrd="0" presId="urn:microsoft.com/office/officeart/2005/8/layout/vProcess5"/>
    <dgm:cxn modelId="{087940FD-53A4-40B8-AA49-FE480DE3CCA7}" srcId="{080ACC2A-0195-4972-A20C-86C874014581}" destId="{F120EADC-F8BC-4EE5-9C64-DBAC80438022}" srcOrd="2" destOrd="0" parTransId="{52CC4E57-7EB7-4538-AAA6-83073E02031D}" sibTransId="{E7A4B2D7-0B6C-4194-A290-57B41D442A38}"/>
    <dgm:cxn modelId="{A9586A60-22D4-437D-B364-FB84EA7FFACD}" type="presParOf" srcId="{646F84CF-7D36-472B-B644-134A826C7ACC}" destId="{DE745D14-7FF4-46E4-B904-C6937D2DC8D6}" srcOrd="0" destOrd="0" presId="urn:microsoft.com/office/officeart/2005/8/layout/vProcess5"/>
    <dgm:cxn modelId="{4AD07FF3-2E09-453F-BB48-1095DB310321}" type="presParOf" srcId="{646F84CF-7D36-472B-B644-134A826C7ACC}" destId="{15F8DAFF-FB3F-45BA-BFA4-FB595E250D03}" srcOrd="1" destOrd="0" presId="urn:microsoft.com/office/officeart/2005/8/layout/vProcess5"/>
    <dgm:cxn modelId="{5EE4F1AD-2B6D-45D9-B5B7-3F80B1AD53C4}" type="presParOf" srcId="{646F84CF-7D36-472B-B644-134A826C7ACC}" destId="{EECB83CF-1AC1-4F41-8CF4-55C0D77EF983}" srcOrd="2" destOrd="0" presId="urn:microsoft.com/office/officeart/2005/8/layout/vProcess5"/>
    <dgm:cxn modelId="{802BB9AD-343B-4FAD-BEC6-1EE056F2F20E}" type="presParOf" srcId="{646F84CF-7D36-472B-B644-134A826C7ACC}" destId="{B8078E15-3303-4C50-930D-4C2B5F586F76}" srcOrd="3" destOrd="0" presId="urn:microsoft.com/office/officeart/2005/8/layout/vProcess5"/>
    <dgm:cxn modelId="{5B7102D8-E52D-4A2E-AB69-39FE9A0F0CEC}" type="presParOf" srcId="{646F84CF-7D36-472B-B644-134A826C7ACC}" destId="{24117B1F-1133-4F57-ACB8-F290ED478E05}" srcOrd="4" destOrd="0" presId="urn:microsoft.com/office/officeart/2005/8/layout/vProcess5"/>
    <dgm:cxn modelId="{A0AF489C-350C-4D32-9D61-0069AB26D82B}" type="presParOf" srcId="{646F84CF-7D36-472B-B644-134A826C7ACC}" destId="{943FA9B7-46F0-4F5E-B8CA-4BB0D3904C48}" srcOrd="5" destOrd="0" presId="urn:microsoft.com/office/officeart/2005/8/layout/vProcess5"/>
    <dgm:cxn modelId="{D9295046-9606-4E5E-87FF-492494A190ED}" type="presParOf" srcId="{646F84CF-7D36-472B-B644-134A826C7ACC}" destId="{89E0FA96-CE59-42A6-90A4-8C9C749CBF02}" srcOrd="6" destOrd="0" presId="urn:microsoft.com/office/officeart/2005/8/layout/vProcess5"/>
    <dgm:cxn modelId="{6C8B0178-23D7-4FEE-8A9D-4121A3CAF041}" type="presParOf" srcId="{646F84CF-7D36-472B-B644-134A826C7ACC}" destId="{564D2A4F-0E0E-4D00-BC25-0B1B00B58E08}" srcOrd="7" destOrd="0" presId="urn:microsoft.com/office/officeart/2005/8/layout/vProcess5"/>
    <dgm:cxn modelId="{42F10D2C-C3E4-4A5F-84BB-AF25A7D9BAF4}" type="presParOf" srcId="{646F84CF-7D36-472B-B644-134A826C7ACC}" destId="{418839FC-497A-4FB6-B4B3-68F054CB5522}" srcOrd="8" destOrd="0" presId="urn:microsoft.com/office/officeart/2005/8/layout/vProcess5"/>
    <dgm:cxn modelId="{E5FCA9A2-9EBA-4DFE-A461-5A6F551F9F51}" type="presParOf" srcId="{646F84CF-7D36-472B-B644-134A826C7ACC}" destId="{461CA754-8A5B-4E93-9B47-74583B66DF2D}" srcOrd="9" destOrd="0" presId="urn:microsoft.com/office/officeart/2005/8/layout/vProcess5"/>
    <dgm:cxn modelId="{E3C9272B-FC13-43D5-99E7-C71F4972D12C}" type="presParOf" srcId="{646F84CF-7D36-472B-B644-134A826C7ACC}" destId="{AEEFADC3-721D-4EFF-935C-19E965CB56E6}" srcOrd="10" destOrd="0" presId="urn:microsoft.com/office/officeart/2005/8/layout/vProcess5"/>
    <dgm:cxn modelId="{09A31ED8-CB3E-46EB-95A2-BC2FE5B2FC7E}" type="presParOf" srcId="{646F84CF-7D36-472B-B644-134A826C7ACC}" destId="{D675CEF1-7C75-4E32-97A0-62D8CBD93735}" srcOrd="11" destOrd="0" presId="urn:microsoft.com/office/officeart/2005/8/layout/vProcess5"/>
    <dgm:cxn modelId="{96987BAE-288A-4D1B-9E43-568254DF828E}" type="presParOf" srcId="{646F84CF-7D36-472B-B644-134A826C7ACC}" destId="{6C4180AB-4F55-4E50-9AA3-1F3A723D9393}" srcOrd="12" destOrd="0" presId="urn:microsoft.com/office/officeart/2005/8/layout/vProcess5"/>
    <dgm:cxn modelId="{E49AE210-411E-4447-8D19-6B7CBA879AEA}" type="presParOf" srcId="{646F84CF-7D36-472B-B644-134A826C7ACC}" destId="{64C1AE62-AAE6-434E-B5B3-74AD4E9E444F}" srcOrd="13" destOrd="0" presId="urn:microsoft.com/office/officeart/2005/8/layout/vProcess5"/>
    <dgm:cxn modelId="{96F37595-31A0-46B1-9B41-609E5F3437F4}" type="presParOf" srcId="{646F84CF-7D36-472B-B644-134A826C7ACC}" destId="{896A6E56-7AE5-4DF8-BD7D-25EDB631D68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ACC2A-0195-4972-A20C-86C874014581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9980854-7AED-444D-966D-E7CAC95011EE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Remove data of Falcon 1</a:t>
          </a:r>
        </a:p>
      </dgm:t>
    </dgm:pt>
    <dgm:pt modelId="{5321D4D4-B364-4205-A23C-CBDB6DE6AEB5}" type="parTrans" cxnId="{24B52282-7F30-48BC-9DF4-0C47F3F8AFFF}">
      <dgm:prSet/>
      <dgm:spPr/>
    </dgm:pt>
    <dgm:pt modelId="{4166C04C-005C-47DB-9A26-34330DC289BC}" type="sibTrans" cxnId="{24B52282-7F30-48BC-9DF4-0C47F3F8AFFF}">
      <dgm:prSet/>
      <dgm:spPr/>
      <dgm:t>
        <a:bodyPr/>
        <a:lstStyle/>
        <a:p>
          <a:endParaRPr lang="en-US"/>
        </a:p>
      </dgm:t>
    </dgm:pt>
    <dgm:pt modelId="{CC2DE021-6E1F-4FA2-8FF5-1D20091406A6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Reset data via </a:t>
          </a:r>
          <a:r>
            <a:rPr lang="en-US" dirty="0" err="1">
              <a:latin typeface="Century Gothic" panose="020B0502020202020204"/>
            </a:rPr>
            <a:t>FlightNumber</a:t>
          </a:r>
          <a:r>
            <a:rPr lang="en-US" dirty="0">
              <a:latin typeface="Century Gothic" panose="020B0502020202020204"/>
            </a:rPr>
            <a:t> column</a:t>
          </a:r>
        </a:p>
      </dgm:t>
    </dgm:pt>
    <dgm:pt modelId="{BA94C29E-FBF8-4311-BE40-E643D861DC0A}" type="parTrans" cxnId="{AD4CEB78-37AD-4B32-B0F2-1FCAA1E8F5A9}">
      <dgm:prSet/>
      <dgm:spPr/>
    </dgm:pt>
    <dgm:pt modelId="{835515F6-5D1F-4CC7-8C47-C8F4BAF821FC}" type="sibTrans" cxnId="{AD4CEB78-37AD-4B32-B0F2-1FCAA1E8F5A9}">
      <dgm:prSet/>
      <dgm:spPr/>
      <dgm:t>
        <a:bodyPr/>
        <a:lstStyle/>
        <a:p>
          <a:endParaRPr lang="en-US"/>
        </a:p>
      </dgm:t>
    </dgm:pt>
    <dgm:pt modelId="{646F84CF-7D36-472B-B644-134A826C7ACC}" type="pres">
      <dgm:prSet presAssocID="{080ACC2A-0195-4972-A20C-86C874014581}" presName="outerComposite" presStyleCnt="0">
        <dgm:presLayoutVars>
          <dgm:chMax val="5"/>
          <dgm:dir/>
          <dgm:resizeHandles val="exact"/>
        </dgm:presLayoutVars>
      </dgm:prSet>
      <dgm:spPr/>
    </dgm:pt>
    <dgm:pt modelId="{DE745D14-7FF4-46E4-B904-C6937D2DC8D6}" type="pres">
      <dgm:prSet presAssocID="{080ACC2A-0195-4972-A20C-86C874014581}" presName="dummyMaxCanvas" presStyleCnt="0">
        <dgm:presLayoutVars/>
      </dgm:prSet>
      <dgm:spPr/>
    </dgm:pt>
    <dgm:pt modelId="{85B67A25-C920-4126-81FF-2430C5DEB65F}" type="pres">
      <dgm:prSet presAssocID="{080ACC2A-0195-4972-A20C-86C874014581}" presName="TwoNodes_1" presStyleLbl="node1" presStyleIdx="0" presStyleCnt="2">
        <dgm:presLayoutVars>
          <dgm:bulletEnabled val="1"/>
        </dgm:presLayoutVars>
      </dgm:prSet>
      <dgm:spPr/>
    </dgm:pt>
    <dgm:pt modelId="{088233F7-D1F7-424C-B15E-F77D070E1785}" type="pres">
      <dgm:prSet presAssocID="{080ACC2A-0195-4972-A20C-86C874014581}" presName="TwoNodes_2" presStyleLbl="node1" presStyleIdx="1" presStyleCnt="2">
        <dgm:presLayoutVars>
          <dgm:bulletEnabled val="1"/>
        </dgm:presLayoutVars>
      </dgm:prSet>
      <dgm:spPr/>
    </dgm:pt>
    <dgm:pt modelId="{3655E389-B1E0-4703-9701-32B83C1DAA55}" type="pres">
      <dgm:prSet presAssocID="{080ACC2A-0195-4972-A20C-86C874014581}" presName="TwoConn_1-2" presStyleLbl="fgAccFollowNode1" presStyleIdx="0" presStyleCnt="1">
        <dgm:presLayoutVars>
          <dgm:bulletEnabled val="1"/>
        </dgm:presLayoutVars>
      </dgm:prSet>
      <dgm:spPr/>
    </dgm:pt>
    <dgm:pt modelId="{533147BB-D6A9-4A90-BC3D-5775B4642360}" type="pres">
      <dgm:prSet presAssocID="{080ACC2A-0195-4972-A20C-86C874014581}" presName="TwoNodes_1_text" presStyleLbl="node1" presStyleIdx="1" presStyleCnt="2">
        <dgm:presLayoutVars>
          <dgm:bulletEnabled val="1"/>
        </dgm:presLayoutVars>
      </dgm:prSet>
      <dgm:spPr/>
    </dgm:pt>
    <dgm:pt modelId="{9A5648F4-4DDA-4E91-BAF7-8B7FE735154F}" type="pres">
      <dgm:prSet presAssocID="{080ACC2A-0195-4972-A20C-86C874014581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1C2D002-ABE8-4C45-9834-32BBC035A1F1}" type="presOf" srcId="{F9980854-7AED-444D-966D-E7CAC95011EE}" destId="{533147BB-D6A9-4A90-BC3D-5775B4642360}" srcOrd="1" destOrd="0" presId="urn:microsoft.com/office/officeart/2005/8/layout/vProcess5"/>
    <dgm:cxn modelId="{96E14219-6B8A-4F77-BE34-4C4B66E81CEF}" type="presOf" srcId="{CC2DE021-6E1F-4FA2-8FF5-1D20091406A6}" destId="{088233F7-D1F7-424C-B15E-F77D070E1785}" srcOrd="0" destOrd="0" presId="urn:microsoft.com/office/officeart/2005/8/layout/vProcess5"/>
    <dgm:cxn modelId="{B78C8244-908F-44C0-90AC-A39EBD9EC0D9}" type="presOf" srcId="{F9980854-7AED-444D-966D-E7CAC95011EE}" destId="{85B67A25-C920-4126-81FF-2430C5DEB65F}" srcOrd="0" destOrd="0" presId="urn:microsoft.com/office/officeart/2005/8/layout/vProcess5"/>
    <dgm:cxn modelId="{C8406A47-C08F-4BCA-8867-0E2A320D88F9}" type="presOf" srcId="{CC2DE021-6E1F-4FA2-8FF5-1D20091406A6}" destId="{9A5648F4-4DDA-4E91-BAF7-8B7FE735154F}" srcOrd="1" destOrd="0" presId="urn:microsoft.com/office/officeart/2005/8/layout/vProcess5"/>
    <dgm:cxn modelId="{AD4CEB78-37AD-4B32-B0F2-1FCAA1E8F5A9}" srcId="{080ACC2A-0195-4972-A20C-86C874014581}" destId="{CC2DE021-6E1F-4FA2-8FF5-1D20091406A6}" srcOrd="1" destOrd="0" parTransId="{BA94C29E-FBF8-4311-BE40-E643D861DC0A}" sibTransId="{835515F6-5D1F-4CC7-8C47-C8F4BAF821FC}"/>
    <dgm:cxn modelId="{24B52282-7F30-48BC-9DF4-0C47F3F8AFFF}" srcId="{080ACC2A-0195-4972-A20C-86C874014581}" destId="{F9980854-7AED-444D-966D-E7CAC95011EE}" srcOrd="0" destOrd="0" parTransId="{5321D4D4-B364-4205-A23C-CBDB6DE6AEB5}" sibTransId="{4166C04C-005C-47DB-9A26-34330DC289BC}"/>
    <dgm:cxn modelId="{66D952B7-6A5A-4111-8DA2-F16003AB67C3}" type="presOf" srcId="{080ACC2A-0195-4972-A20C-86C874014581}" destId="{646F84CF-7D36-472B-B644-134A826C7ACC}" srcOrd="0" destOrd="0" presId="urn:microsoft.com/office/officeart/2005/8/layout/vProcess5"/>
    <dgm:cxn modelId="{D8F3B2D0-AF51-4059-874E-4F548A7E6244}" type="presOf" srcId="{4166C04C-005C-47DB-9A26-34330DC289BC}" destId="{3655E389-B1E0-4703-9701-32B83C1DAA55}" srcOrd="0" destOrd="0" presId="urn:microsoft.com/office/officeart/2005/8/layout/vProcess5"/>
    <dgm:cxn modelId="{4191180B-C78A-499B-BF64-BA8A3E22CB92}" type="presParOf" srcId="{646F84CF-7D36-472B-B644-134A826C7ACC}" destId="{DE745D14-7FF4-46E4-B904-C6937D2DC8D6}" srcOrd="0" destOrd="0" presId="urn:microsoft.com/office/officeart/2005/8/layout/vProcess5"/>
    <dgm:cxn modelId="{D65D9A6E-3149-4F4C-B9AD-F35C409000E5}" type="presParOf" srcId="{646F84CF-7D36-472B-B644-134A826C7ACC}" destId="{85B67A25-C920-4126-81FF-2430C5DEB65F}" srcOrd="1" destOrd="0" presId="urn:microsoft.com/office/officeart/2005/8/layout/vProcess5"/>
    <dgm:cxn modelId="{1EE3766C-E808-4AE5-9DAB-611EF713A99E}" type="presParOf" srcId="{646F84CF-7D36-472B-B644-134A826C7ACC}" destId="{088233F7-D1F7-424C-B15E-F77D070E1785}" srcOrd="2" destOrd="0" presId="urn:microsoft.com/office/officeart/2005/8/layout/vProcess5"/>
    <dgm:cxn modelId="{BEE47630-EDFC-48C5-840A-5B4349713613}" type="presParOf" srcId="{646F84CF-7D36-472B-B644-134A826C7ACC}" destId="{3655E389-B1E0-4703-9701-32B83C1DAA55}" srcOrd="3" destOrd="0" presId="urn:microsoft.com/office/officeart/2005/8/layout/vProcess5"/>
    <dgm:cxn modelId="{F094AA45-A973-48CB-9DF6-95DC73ECFDB3}" type="presParOf" srcId="{646F84CF-7D36-472B-B644-134A826C7ACC}" destId="{533147BB-D6A9-4A90-BC3D-5775B4642360}" srcOrd="4" destOrd="0" presId="urn:microsoft.com/office/officeart/2005/8/layout/vProcess5"/>
    <dgm:cxn modelId="{77A07AC8-0984-4707-9275-8CA0B0E6BA39}" type="presParOf" srcId="{646F84CF-7D36-472B-B644-134A826C7ACC}" destId="{9A5648F4-4DDA-4E91-BAF7-8B7FE735154F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0ACC2A-0195-4972-A20C-86C874014581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9980854-7AED-444D-966D-E7CAC95011EE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Idenfity any missing values in dataset.</a:t>
          </a:r>
        </a:p>
      </dgm:t>
    </dgm:pt>
    <dgm:pt modelId="{5321D4D4-B364-4205-A23C-CBDB6DE6AEB5}" type="parTrans" cxnId="{24B52282-7F30-48BC-9DF4-0C47F3F8AFFF}">
      <dgm:prSet/>
      <dgm:spPr/>
    </dgm:pt>
    <dgm:pt modelId="{4166C04C-005C-47DB-9A26-34330DC289BC}" type="sibTrans" cxnId="{24B52282-7F30-48BC-9DF4-0C47F3F8AFFF}">
      <dgm:prSet/>
      <dgm:spPr/>
      <dgm:t>
        <a:bodyPr/>
        <a:lstStyle/>
        <a:p>
          <a:endParaRPr lang="en-US"/>
        </a:p>
      </dgm:t>
    </dgm:pt>
    <dgm:pt modelId="{45AC001A-CD6E-42B3-A95A-7E65C37C9F77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Replace those missing values by replace function with mean values. </a:t>
          </a:r>
          <a:endParaRPr lang="en-US" dirty="0"/>
        </a:p>
      </dgm:t>
    </dgm:pt>
    <dgm:pt modelId="{8BDF34E9-DEB2-4982-8A7F-A79C72E87550}" type="parTrans" cxnId="{6E592071-AD14-4467-A6E6-D43F59E23252}">
      <dgm:prSet/>
      <dgm:spPr/>
    </dgm:pt>
    <dgm:pt modelId="{6E751D14-91E3-4FE5-990A-DD12ED367F7A}" type="sibTrans" cxnId="{6E592071-AD14-4467-A6E6-D43F59E23252}">
      <dgm:prSet/>
      <dgm:spPr/>
      <dgm:t>
        <a:bodyPr/>
        <a:lstStyle/>
        <a:p>
          <a:endParaRPr lang="en-US"/>
        </a:p>
      </dgm:t>
    </dgm:pt>
    <dgm:pt modelId="{56D5E30A-437A-48E0-AAC0-4C1F84D6EC83}">
      <dgm:prSet phldr="0"/>
      <dgm:spPr/>
      <dgm:t>
        <a:bodyPr/>
        <a:lstStyle/>
        <a:p>
          <a:endParaRPr lang="en-US" dirty="0">
            <a:latin typeface="Century Gothic" panose="020B0502020202020204"/>
          </a:endParaRPr>
        </a:p>
      </dgm:t>
    </dgm:pt>
    <dgm:pt modelId="{C12C0D01-8B53-497D-BF0E-80A8985D7CAD}" type="parTrans" cxnId="{F82824F4-DB75-4DA2-833E-FF9CEB50CDC4}">
      <dgm:prSet/>
      <dgm:spPr/>
    </dgm:pt>
    <dgm:pt modelId="{D2684075-2CB9-41D3-92B8-64A0E86CD96C}" type="sibTrans" cxnId="{F82824F4-DB75-4DA2-833E-FF9CEB50CDC4}">
      <dgm:prSet/>
      <dgm:spPr/>
    </dgm:pt>
    <dgm:pt modelId="{646F84CF-7D36-472B-B644-134A826C7ACC}" type="pres">
      <dgm:prSet presAssocID="{080ACC2A-0195-4972-A20C-86C874014581}" presName="outerComposite" presStyleCnt="0">
        <dgm:presLayoutVars>
          <dgm:chMax val="5"/>
          <dgm:dir/>
          <dgm:resizeHandles val="exact"/>
        </dgm:presLayoutVars>
      </dgm:prSet>
      <dgm:spPr/>
    </dgm:pt>
    <dgm:pt modelId="{DE745D14-7FF4-46E4-B904-C6937D2DC8D6}" type="pres">
      <dgm:prSet presAssocID="{080ACC2A-0195-4972-A20C-86C874014581}" presName="dummyMaxCanvas" presStyleCnt="0">
        <dgm:presLayoutVars/>
      </dgm:prSet>
      <dgm:spPr/>
    </dgm:pt>
    <dgm:pt modelId="{47395C88-FC9A-4CF1-88CC-3020F05E4C70}" type="pres">
      <dgm:prSet presAssocID="{080ACC2A-0195-4972-A20C-86C874014581}" presName="ThreeNodes_1" presStyleLbl="node1" presStyleIdx="0" presStyleCnt="3">
        <dgm:presLayoutVars>
          <dgm:bulletEnabled val="1"/>
        </dgm:presLayoutVars>
      </dgm:prSet>
      <dgm:spPr/>
    </dgm:pt>
    <dgm:pt modelId="{084A7FC7-CE77-49E0-887C-955FCBD8018F}" type="pres">
      <dgm:prSet presAssocID="{080ACC2A-0195-4972-A20C-86C874014581}" presName="ThreeNodes_2" presStyleLbl="node1" presStyleIdx="1" presStyleCnt="3">
        <dgm:presLayoutVars>
          <dgm:bulletEnabled val="1"/>
        </dgm:presLayoutVars>
      </dgm:prSet>
      <dgm:spPr/>
    </dgm:pt>
    <dgm:pt modelId="{49E92F50-0200-465E-8654-3DCAC454D36B}" type="pres">
      <dgm:prSet presAssocID="{080ACC2A-0195-4972-A20C-86C874014581}" presName="ThreeNodes_3" presStyleLbl="node1" presStyleIdx="2" presStyleCnt="3">
        <dgm:presLayoutVars>
          <dgm:bulletEnabled val="1"/>
        </dgm:presLayoutVars>
      </dgm:prSet>
      <dgm:spPr/>
    </dgm:pt>
    <dgm:pt modelId="{26857025-DBA9-4BD4-A505-957292ADD103}" type="pres">
      <dgm:prSet presAssocID="{080ACC2A-0195-4972-A20C-86C874014581}" presName="ThreeConn_1-2" presStyleLbl="fgAccFollowNode1" presStyleIdx="0" presStyleCnt="2">
        <dgm:presLayoutVars>
          <dgm:bulletEnabled val="1"/>
        </dgm:presLayoutVars>
      </dgm:prSet>
      <dgm:spPr/>
    </dgm:pt>
    <dgm:pt modelId="{0BDDB7C5-93BF-4C63-A27F-E51B6C01A6CA}" type="pres">
      <dgm:prSet presAssocID="{080ACC2A-0195-4972-A20C-86C874014581}" presName="ThreeConn_2-3" presStyleLbl="fgAccFollowNode1" presStyleIdx="1" presStyleCnt="2">
        <dgm:presLayoutVars>
          <dgm:bulletEnabled val="1"/>
        </dgm:presLayoutVars>
      </dgm:prSet>
      <dgm:spPr/>
    </dgm:pt>
    <dgm:pt modelId="{E4C509E3-14D6-4973-828D-786DB8CCEED5}" type="pres">
      <dgm:prSet presAssocID="{080ACC2A-0195-4972-A20C-86C874014581}" presName="ThreeNodes_1_text" presStyleLbl="node1" presStyleIdx="2" presStyleCnt="3">
        <dgm:presLayoutVars>
          <dgm:bulletEnabled val="1"/>
        </dgm:presLayoutVars>
      </dgm:prSet>
      <dgm:spPr/>
    </dgm:pt>
    <dgm:pt modelId="{A3524454-5440-4B99-9F03-EA9E38832F61}" type="pres">
      <dgm:prSet presAssocID="{080ACC2A-0195-4972-A20C-86C874014581}" presName="ThreeNodes_2_text" presStyleLbl="node1" presStyleIdx="2" presStyleCnt="3">
        <dgm:presLayoutVars>
          <dgm:bulletEnabled val="1"/>
        </dgm:presLayoutVars>
      </dgm:prSet>
      <dgm:spPr/>
    </dgm:pt>
    <dgm:pt modelId="{EAE5CA84-D0E5-481D-AE97-EDA56D153EF5}" type="pres">
      <dgm:prSet presAssocID="{080ACC2A-0195-4972-A20C-86C87401458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9B9E612-7DC4-4A7C-AA11-C609F163E31F}" type="presOf" srcId="{45AC001A-CD6E-42B3-A95A-7E65C37C9F77}" destId="{084A7FC7-CE77-49E0-887C-955FCBD8018F}" srcOrd="0" destOrd="0" presId="urn:microsoft.com/office/officeart/2005/8/layout/vProcess5"/>
    <dgm:cxn modelId="{C2C3EF22-CB75-4DD5-9EF4-4C6C13E4A2B3}" type="presOf" srcId="{F9980854-7AED-444D-966D-E7CAC95011EE}" destId="{47395C88-FC9A-4CF1-88CC-3020F05E4C70}" srcOrd="0" destOrd="0" presId="urn:microsoft.com/office/officeart/2005/8/layout/vProcess5"/>
    <dgm:cxn modelId="{4FDB5827-F9D2-4E5E-B8A8-444EA6571765}" type="presOf" srcId="{45AC001A-CD6E-42B3-A95A-7E65C37C9F77}" destId="{A3524454-5440-4B99-9F03-EA9E38832F61}" srcOrd="1" destOrd="0" presId="urn:microsoft.com/office/officeart/2005/8/layout/vProcess5"/>
    <dgm:cxn modelId="{351DB15E-4DAE-4F5F-9252-F52A6C9562B7}" type="presOf" srcId="{6E751D14-91E3-4FE5-990A-DD12ED367F7A}" destId="{0BDDB7C5-93BF-4C63-A27F-E51B6C01A6CA}" srcOrd="0" destOrd="0" presId="urn:microsoft.com/office/officeart/2005/8/layout/vProcess5"/>
    <dgm:cxn modelId="{6F4B5841-35A7-44B0-AF24-AF4E1331F34D}" type="presOf" srcId="{F9980854-7AED-444D-966D-E7CAC95011EE}" destId="{E4C509E3-14D6-4973-828D-786DB8CCEED5}" srcOrd="1" destOrd="0" presId="urn:microsoft.com/office/officeart/2005/8/layout/vProcess5"/>
    <dgm:cxn modelId="{6E592071-AD14-4467-A6E6-D43F59E23252}" srcId="{080ACC2A-0195-4972-A20C-86C874014581}" destId="{45AC001A-CD6E-42B3-A95A-7E65C37C9F77}" srcOrd="1" destOrd="0" parTransId="{8BDF34E9-DEB2-4982-8A7F-A79C72E87550}" sibTransId="{6E751D14-91E3-4FE5-990A-DD12ED367F7A}"/>
    <dgm:cxn modelId="{24B52282-7F30-48BC-9DF4-0C47F3F8AFFF}" srcId="{080ACC2A-0195-4972-A20C-86C874014581}" destId="{F9980854-7AED-444D-966D-E7CAC95011EE}" srcOrd="0" destOrd="0" parTransId="{5321D4D4-B364-4205-A23C-CBDB6DE6AEB5}" sibTransId="{4166C04C-005C-47DB-9A26-34330DC289BC}"/>
    <dgm:cxn modelId="{66D952B7-6A5A-4111-8DA2-F16003AB67C3}" type="presOf" srcId="{080ACC2A-0195-4972-A20C-86C874014581}" destId="{646F84CF-7D36-472B-B644-134A826C7ACC}" srcOrd="0" destOrd="0" presId="urn:microsoft.com/office/officeart/2005/8/layout/vProcess5"/>
    <dgm:cxn modelId="{EA7787D2-5104-48CE-8777-73E150198E84}" type="presOf" srcId="{56D5E30A-437A-48E0-AAC0-4C1F84D6EC83}" destId="{49E92F50-0200-465E-8654-3DCAC454D36B}" srcOrd="0" destOrd="0" presId="urn:microsoft.com/office/officeart/2005/8/layout/vProcess5"/>
    <dgm:cxn modelId="{6CB72CD8-20C8-4A6D-8545-8FFB9A501C8E}" type="presOf" srcId="{56D5E30A-437A-48E0-AAC0-4C1F84D6EC83}" destId="{EAE5CA84-D0E5-481D-AE97-EDA56D153EF5}" srcOrd="1" destOrd="0" presId="urn:microsoft.com/office/officeart/2005/8/layout/vProcess5"/>
    <dgm:cxn modelId="{DE0D67EE-CA08-4ED7-95AA-E316393923DA}" type="presOf" srcId="{4166C04C-005C-47DB-9A26-34330DC289BC}" destId="{26857025-DBA9-4BD4-A505-957292ADD103}" srcOrd="0" destOrd="0" presId="urn:microsoft.com/office/officeart/2005/8/layout/vProcess5"/>
    <dgm:cxn modelId="{F82824F4-DB75-4DA2-833E-FF9CEB50CDC4}" srcId="{080ACC2A-0195-4972-A20C-86C874014581}" destId="{56D5E30A-437A-48E0-AAC0-4C1F84D6EC83}" srcOrd="2" destOrd="0" parTransId="{C12C0D01-8B53-497D-BF0E-80A8985D7CAD}" sibTransId="{D2684075-2CB9-41D3-92B8-64A0E86CD96C}"/>
    <dgm:cxn modelId="{8DF07963-0557-4801-8B86-0CC9671999FA}" type="presParOf" srcId="{646F84CF-7D36-472B-B644-134A826C7ACC}" destId="{DE745D14-7FF4-46E4-B904-C6937D2DC8D6}" srcOrd="0" destOrd="0" presId="urn:microsoft.com/office/officeart/2005/8/layout/vProcess5"/>
    <dgm:cxn modelId="{CEA040B9-BDA8-4656-949C-801D2A0CF937}" type="presParOf" srcId="{646F84CF-7D36-472B-B644-134A826C7ACC}" destId="{47395C88-FC9A-4CF1-88CC-3020F05E4C70}" srcOrd="1" destOrd="0" presId="urn:microsoft.com/office/officeart/2005/8/layout/vProcess5"/>
    <dgm:cxn modelId="{2502D8E3-F23D-4F5D-A0B2-73BE61220D94}" type="presParOf" srcId="{646F84CF-7D36-472B-B644-134A826C7ACC}" destId="{084A7FC7-CE77-49E0-887C-955FCBD8018F}" srcOrd="2" destOrd="0" presId="urn:microsoft.com/office/officeart/2005/8/layout/vProcess5"/>
    <dgm:cxn modelId="{56428C63-5B57-47FF-AA4F-03C4CB904A06}" type="presParOf" srcId="{646F84CF-7D36-472B-B644-134A826C7ACC}" destId="{49E92F50-0200-465E-8654-3DCAC454D36B}" srcOrd="3" destOrd="0" presId="urn:microsoft.com/office/officeart/2005/8/layout/vProcess5"/>
    <dgm:cxn modelId="{C07E9020-A63F-47D8-965C-78CDF4443F15}" type="presParOf" srcId="{646F84CF-7D36-472B-B644-134A826C7ACC}" destId="{26857025-DBA9-4BD4-A505-957292ADD103}" srcOrd="4" destOrd="0" presId="urn:microsoft.com/office/officeart/2005/8/layout/vProcess5"/>
    <dgm:cxn modelId="{FC3DD4BB-F60C-44DB-A2DD-AE21D5D7B120}" type="presParOf" srcId="{646F84CF-7D36-472B-B644-134A826C7ACC}" destId="{0BDDB7C5-93BF-4C63-A27F-E51B6C01A6CA}" srcOrd="5" destOrd="0" presId="urn:microsoft.com/office/officeart/2005/8/layout/vProcess5"/>
    <dgm:cxn modelId="{7B872148-988B-475E-A9FE-5D70DED15AD7}" type="presParOf" srcId="{646F84CF-7D36-472B-B644-134A826C7ACC}" destId="{E4C509E3-14D6-4973-828D-786DB8CCEED5}" srcOrd="6" destOrd="0" presId="urn:microsoft.com/office/officeart/2005/8/layout/vProcess5"/>
    <dgm:cxn modelId="{11B57E82-BCCF-4205-AFE1-76BCFBB00580}" type="presParOf" srcId="{646F84CF-7D36-472B-B644-134A826C7ACC}" destId="{A3524454-5440-4B99-9F03-EA9E38832F61}" srcOrd="7" destOrd="0" presId="urn:microsoft.com/office/officeart/2005/8/layout/vProcess5"/>
    <dgm:cxn modelId="{4F8C76E6-8EDE-4854-B2F5-BA29E0F84DAD}" type="presParOf" srcId="{646F84CF-7D36-472B-B644-134A826C7ACC}" destId="{EAE5CA84-D0E5-481D-AE97-EDA56D153EF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0ACC2A-0195-4972-A20C-86C874014581}" type="doc">
      <dgm:prSet loTypeId="urn:microsoft.com/office/officeart/2005/8/layout/b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9980854-7AED-444D-966D-E7CAC95011EE}">
      <dgm:prSet phldr="0"/>
      <dgm:spPr/>
      <dgm:t>
        <a:bodyPr/>
        <a:lstStyle/>
        <a:p>
          <a:pPr rtl="0"/>
          <a:r>
            <a:rPr lang="en-US" dirty="0">
              <a:latin typeface="system-ui"/>
            </a:rPr>
            <a:t>Perform exploratory Data Analysis and Feature Engineering using </a:t>
          </a:r>
          <a:r>
            <a:rPr lang="en-US" dirty="0">
              <a:latin typeface="Consolas"/>
            </a:rPr>
            <a:t>Pandas</a:t>
          </a:r>
          <a:r>
            <a:rPr lang="en-US" dirty="0">
              <a:latin typeface="system-ui"/>
            </a:rPr>
            <a:t> and </a:t>
          </a:r>
          <a:r>
            <a:rPr lang="en-US" dirty="0">
              <a:latin typeface="Consolas"/>
            </a:rPr>
            <a:t>Matplotlib</a:t>
          </a:r>
        </a:p>
      </dgm:t>
    </dgm:pt>
    <dgm:pt modelId="{5321D4D4-B364-4205-A23C-CBDB6DE6AEB5}" type="parTrans" cxnId="{24B52282-7F30-48BC-9DF4-0C47F3F8AFFF}">
      <dgm:prSet/>
      <dgm:spPr/>
    </dgm:pt>
    <dgm:pt modelId="{4166C04C-005C-47DB-9A26-34330DC289BC}" type="sibTrans" cxnId="{24B52282-7F30-48BC-9DF4-0C47F3F8AFFF}">
      <dgm:prSet/>
      <dgm:spPr/>
      <dgm:t>
        <a:bodyPr/>
        <a:lstStyle/>
        <a:p>
          <a:endParaRPr lang="en-US"/>
        </a:p>
      </dgm:t>
    </dgm:pt>
    <dgm:pt modelId="{52277C04-22F2-4C1E-9DE6-1CF92C6B6572}">
      <dgm:prSet phldr="0"/>
      <dgm:spPr/>
      <dgm:t>
        <a:bodyPr/>
        <a:lstStyle/>
        <a:p>
          <a:pPr rtl="0"/>
          <a:r>
            <a:rPr lang="en-US" dirty="0">
              <a:latin typeface="system-ui"/>
            </a:rPr>
            <a:t>Visualize the relationship between Flight Number and Launch Site</a:t>
          </a:r>
          <a:endParaRPr lang="en-US" dirty="0">
            <a:latin typeface="Century Gothic" panose="020B0502020202020204"/>
          </a:endParaRPr>
        </a:p>
      </dgm:t>
    </dgm:pt>
    <dgm:pt modelId="{1D87F4BB-3975-4613-913D-85882DF0BB01}" type="parTrans" cxnId="{691A3AC3-8318-405B-BF51-7D658DC93E49}">
      <dgm:prSet/>
      <dgm:spPr/>
    </dgm:pt>
    <dgm:pt modelId="{E03AB93D-DB74-46AD-A01E-F8A00A297F36}" type="sibTrans" cxnId="{691A3AC3-8318-405B-BF51-7D658DC93E49}">
      <dgm:prSet/>
      <dgm:spPr/>
      <dgm:t>
        <a:bodyPr/>
        <a:lstStyle/>
        <a:p>
          <a:endParaRPr lang="en-US"/>
        </a:p>
      </dgm:t>
    </dgm:pt>
    <dgm:pt modelId="{76B5323E-F811-4D4B-9B96-E4B07029533E}">
      <dgm:prSet phldr="0"/>
      <dgm:spPr/>
      <dgm:t>
        <a:bodyPr/>
        <a:lstStyle/>
        <a:p>
          <a:pPr rtl="0"/>
          <a:r>
            <a:rPr lang="en-US" dirty="0">
              <a:latin typeface="system-ui"/>
            </a:rPr>
            <a:t>Visualize the relationship between Payload Mass and Launch Site.</a:t>
          </a:r>
        </a:p>
      </dgm:t>
    </dgm:pt>
    <dgm:pt modelId="{E034774A-5CEF-4D7A-80AB-29362FA4CBDD}" type="parTrans" cxnId="{EADAA0B4-422D-4710-84EB-ABFDB3F8212A}">
      <dgm:prSet/>
      <dgm:spPr/>
    </dgm:pt>
    <dgm:pt modelId="{5C16C0B2-7A48-4D0C-AD15-463AB9ACF220}" type="sibTrans" cxnId="{EADAA0B4-422D-4710-84EB-ABFDB3F8212A}">
      <dgm:prSet/>
      <dgm:spPr/>
      <dgm:t>
        <a:bodyPr/>
        <a:lstStyle/>
        <a:p>
          <a:endParaRPr lang="en-US"/>
        </a:p>
      </dgm:t>
    </dgm:pt>
    <dgm:pt modelId="{0C7B8B67-5C94-44DA-8B4E-918831C79FA6}">
      <dgm:prSet phldr="0"/>
      <dgm:spPr/>
      <dgm:t>
        <a:bodyPr/>
        <a:lstStyle/>
        <a:p>
          <a:pPr rtl="0"/>
          <a:r>
            <a:rPr lang="en-US" dirty="0">
              <a:latin typeface="system-ui"/>
            </a:rPr>
            <a:t>Visualize the relationship between success rate of each orbit type</a:t>
          </a:r>
        </a:p>
      </dgm:t>
    </dgm:pt>
    <dgm:pt modelId="{1560B3C0-139C-42D1-AB15-291896120B03}" type="parTrans" cxnId="{45DB702A-F36D-4457-A2C5-9D05753A2D9B}">
      <dgm:prSet/>
      <dgm:spPr/>
    </dgm:pt>
    <dgm:pt modelId="{C1CABBBB-23CE-4BCE-8BC2-1BFC76072FAD}" type="sibTrans" cxnId="{45DB702A-F36D-4457-A2C5-9D05753A2D9B}">
      <dgm:prSet/>
      <dgm:spPr/>
      <dgm:t>
        <a:bodyPr/>
        <a:lstStyle/>
        <a:p>
          <a:endParaRPr lang="en-US"/>
        </a:p>
      </dgm:t>
    </dgm:pt>
    <dgm:pt modelId="{B04563B9-401C-4D30-9E8F-A5564FF681E4}">
      <dgm:prSet phldr="0"/>
      <dgm:spPr/>
      <dgm:t>
        <a:bodyPr/>
        <a:lstStyle/>
        <a:p>
          <a:pPr rtl="0"/>
          <a:r>
            <a:rPr lang="en-US" dirty="0">
              <a:latin typeface="system-ui"/>
            </a:rPr>
            <a:t>Visualize the relationship between FlightNumber and Orbit type</a:t>
          </a:r>
        </a:p>
      </dgm:t>
    </dgm:pt>
    <dgm:pt modelId="{7E7DAF9F-AEBD-40CE-A183-C1C69FD5A31C}" type="parTrans" cxnId="{79258A02-ED07-414E-9BC4-84A864C44FDB}">
      <dgm:prSet/>
      <dgm:spPr/>
    </dgm:pt>
    <dgm:pt modelId="{7DF2D1DD-55DD-4DE7-A6E4-CD9C4AD12ACA}" type="sibTrans" cxnId="{79258A02-ED07-414E-9BC4-84A864C44FDB}">
      <dgm:prSet/>
      <dgm:spPr/>
    </dgm:pt>
    <dgm:pt modelId="{5103E298-95BD-4818-A0B2-8C8C052C64BC}">
      <dgm:prSet phldr="0"/>
      <dgm:spPr/>
      <dgm:t>
        <a:bodyPr/>
        <a:lstStyle/>
        <a:p>
          <a:pPr rtl="0"/>
          <a:r>
            <a:rPr lang="en-US" dirty="0">
              <a:latin typeface="system-ui"/>
            </a:rPr>
            <a:t>Visualize the relationship between Payload Mass and Orbit type</a:t>
          </a:r>
        </a:p>
      </dgm:t>
    </dgm:pt>
    <dgm:pt modelId="{2F4EF092-1A9A-4DAF-AE29-DC06D0318984}" type="parTrans" cxnId="{62E160A7-EDBD-4C8B-9220-C07BB8220262}">
      <dgm:prSet/>
      <dgm:spPr/>
    </dgm:pt>
    <dgm:pt modelId="{4BE0194B-42A3-47BA-A256-A2EAFE0EC0DF}" type="sibTrans" cxnId="{62E160A7-EDBD-4C8B-9220-C07BB8220262}">
      <dgm:prSet/>
      <dgm:spPr/>
    </dgm:pt>
    <dgm:pt modelId="{C530AEB6-CA8C-4D20-AE5E-5F2D2DC6FCB5}">
      <dgm:prSet phldr="0"/>
      <dgm:spPr/>
      <dgm:t>
        <a:bodyPr/>
        <a:lstStyle/>
        <a:p>
          <a:pPr rtl="0"/>
          <a:r>
            <a:rPr lang="en-US" dirty="0">
              <a:latin typeface="system-ui"/>
            </a:rPr>
            <a:t>Visualize the launch success yearly trend</a:t>
          </a:r>
        </a:p>
      </dgm:t>
    </dgm:pt>
    <dgm:pt modelId="{2B2AB564-D027-4CF8-977B-A547D1C9C46D}" type="parTrans" cxnId="{66D59D8B-FBB1-4D04-8FA4-4B53DBF67F98}">
      <dgm:prSet/>
      <dgm:spPr/>
    </dgm:pt>
    <dgm:pt modelId="{67EA7936-963F-4A3D-87F7-5C4D9693389D}" type="sibTrans" cxnId="{66D59D8B-FBB1-4D04-8FA4-4B53DBF67F98}">
      <dgm:prSet/>
      <dgm:spPr/>
    </dgm:pt>
    <dgm:pt modelId="{F34F4559-5B5A-419D-8ADC-805AC507EEB4}">
      <dgm:prSet phldr="0"/>
      <dgm:spPr/>
      <dgm:t>
        <a:bodyPr/>
        <a:lstStyle/>
        <a:p>
          <a:pPr rtl="0"/>
          <a:r>
            <a:rPr lang="en-US" dirty="0">
              <a:latin typeface="system-ui"/>
            </a:rPr>
            <a:t>Create dummy variables to categorical columns</a:t>
          </a:r>
        </a:p>
      </dgm:t>
    </dgm:pt>
    <dgm:pt modelId="{1932B8B5-1166-4727-91C6-CE218FE8845E}" type="parTrans" cxnId="{9AFFDC61-3173-4E6F-9E79-B4E8EDA77964}">
      <dgm:prSet/>
      <dgm:spPr/>
    </dgm:pt>
    <dgm:pt modelId="{843C32FE-20CC-428B-9213-2FAFBF232CD0}" type="sibTrans" cxnId="{9AFFDC61-3173-4E6F-9E79-B4E8EDA77964}">
      <dgm:prSet/>
      <dgm:spPr/>
    </dgm:pt>
    <dgm:pt modelId="{2AB4B210-7577-4DDD-9F01-7AF1C5D0C0E9}" type="pres">
      <dgm:prSet presAssocID="{080ACC2A-0195-4972-A20C-86C874014581}" presName="Name0" presStyleCnt="0">
        <dgm:presLayoutVars>
          <dgm:dir/>
          <dgm:resizeHandles/>
        </dgm:presLayoutVars>
      </dgm:prSet>
      <dgm:spPr/>
    </dgm:pt>
    <dgm:pt modelId="{D5DC5C4F-E5F1-43F4-BA4B-5099CA0B0CD4}" type="pres">
      <dgm:prSet presAssocID="{F9980854-7AED-444D-966D-E7CAC95011EE}" presName="compNode" presStyleCnt="0"/>
      <dgm:spPr/>
    </dgm:pt>
    <dgm:pt modelId="{2B689736-A607-4879-84C8-94302D8C901B}" type="pres">
      <dgm:prSet presAssocID="{F9980854-7AED-444D-966D-E7CAC95011EE}" presName="dummyConnPt" presStyleCnt="0"/>
      <dgm:spPr/>
    </dgm:pt>
    <dgm:pt modelId="{91566974-CEEA-48D1-9DDB-D80E457F0CF2}" type="pres">
      <dgm:prSet presAssocID="{F9980854-7AED-444D-966D-E7CAC95011EE}" presName="node" presStyleLbl="node1" presStyleIdx="0" presStyleCnt="8">
        <dgm:presLayoutVars>
          <dgm:bulletEnabled val="1"/>
        </dgm:presLayoutVars>
      </dgm:prSet>
      <dgm:spPr/>
    </dgm:pt>
    <dgm:pt modelId="{A52CF344-37D2-4EB7-B5A4-339F235A2853}" type="pres">
      <dgm:prSet presAssocID="{4166C04C-005C-47DB-9A26-34330DC289BC}" presName="sibTrans" presStyleLbl="bgSibTrans2D1" presStyleIdx="0" presStyleCnt="7"/>
      <dgm:spPr/>
    </dgm:pt>
    <dgm:pt modelId="{383524E8-CFD0-4179-82FF-FF1F1F161C03}" type="pres">
      <dgm:prSet presAssocID="{52277C04-22F2-4C1E-9DE6-1CF92C6B6572}" presName="compNode" presStyleCnt="0"/>
      <dgm:spPr/>
    </dgm:pt>
    <dgm:pt modelId="{C1E46833-6973-45F0-B78F-E8664F3C780B}" type="pres">
      <dgm:prSet presAssocID="{52277C04-22F2-4C1E-9DE6-1CF92C6B6572}" presName="dummyConnPt" presStyleCnt="0"/>
      <dgm:spPr/>
    </dgm:pt>
    <dgm:pt modelId="{987581E7-2F9C-4339-85A8-A6AEBAFD1B59}" type="pres">
      <dgm:prSet presAssocID="{52277C04-22F2-4C1E-9DE6-1CF92C6B6572}" presName="node" presStyleLbl="node1" presStyleIdx="1" presStyleCnt="8">
        <dgm:presLayoutVars>
          <dgm:bulletEnabled val="1"/>
        </dgm:presLayoutVars>
      </dgm:prSet>
      <dgm:spPr/>
    </dgm:pt>
    <dgm:pt modelId="{B0560569-66DC-4124-9779-4FB8BE3D6CB6}" type="pres">
      <dgm:prSet presAssocID="{E03AB93D-DB74-46AD-A01E-F8A00A297F36}" presName="sibTrans" presStyleLbl="bgSibTrans2D1" presStyleIdx="1" presStyleCnt="7"/>
      <dgm:spPr/>
    </dgm:pt>
    <dgm:pt modelId="{CC930B89-8B25-4405-8F78-0D7E629B7EE8}" type="pres">
      <dgm:prSet presAssocID="{76B5323E-F811-4D4B-9B96-E4B07029533E}" presName="compNode" presStyleCnt="0"/>
      <dgm:spPr/>
    </dgm:pt>
    <dgm:pt modelId="{669ACEEB-FB04-4510-B65B-208D236C699D}" type="pres">
      <dgm:prSet presAssocID="{76B5323E-F811-4D4B-9B96-E4B07029533E}" presName="dummyConnPt" presStyleCnt="0"/>
      <dgm:spPr/>
    </dgm:pt>
    <dgm:pt modelId="{076A6C3B-4F1F-4667-ACB4-7F07FEC30027}" type="pres">
      <dgm:prSet presAssocID="{76B5323E-F811-4D4B-9B96-E4B07029533E}" presName="node" presStyleLbl="node1" presStyleIdx="2" presStyleCnt="8">
        <dgm:presLayoutVars>
          <dgm:bulletEnabled val="1"/>
        </dgm:presLayoutVars>
      </dgm:prSet>
      <dgm:spPr/>
    </dgm:pt>
    <dgm:pt modelId="{5F7698F2-0128-40AB-8499-1ACE213C7F0F}" type="pres">
      <dgm:prSet presAssocID="{5C16C0B2-7A48-4D0C-AD15-463AB9ACF220}" presName="sibTrans" presStyleLbl="bgSibTrans2D1" presStyleIdx="2" presStyleCnt="7"/>
      <dgm:spPr/>
    </dgm:pt>
    <dgm:pt modelId="{EB71F259-8EE1-40D7-98CA-EC458E35F4B1}" type="pres">
      <dgm:prSet presAssocID="{0C7B8B67-5C94-44DA-8B4E-918831C79FA6}" presName="compNode" presStyleCnt="0"/>
      <dgm:spPr/>
    </dgm:pt>
    <dgm:pt modelId="{E06D60D5-C0A4-4C43-97A3-C2D841E1D79A}" type="pres">
      <dgm:prSet presAssocID="{0C7B8B67-5C94-44DA-8B4E-918831C79FA6}" presName="dummyConnPt" presStyleCnt="0"/>
      <dgm:spPr/>
    </dgm:pt>
    <dgm:pt modelId="{1500B779-7B37-41DE-896D-3ECA825067CC}" type="pres">
      <dgm:prSet presAssocID="{0C7B8B67-5C94-44DA-8B4E-918831C79FA6}" presName="node" presStyleLbl="node1" presStyleIdx="3" presStyleCnt="8">
        <dgm:presLayoutVars>
          <dgm:bulletEnabled val="1"/>
        </dgm:presLayoutVars>
      </dgm:prSet>
      <dgm:spPr/>
    </dgm:pt>
    <dgm:pt modelId="{67C29584-8E25-408A-A1E0-20E17D45097D}" type="pres">
      <dgm:prSet presAssocID="{C1CABBBB-23CE-4BCE-8BC2-1BFC76072FAD}" presName="sibTrans" presStyleLbl="bgSibTrans2D1" presStyleIdx="3" presStyleCnt="7"/>
      <dgm:spPr/>
    </dgm:pt>
    <dgm:pt modelId="{B9696ECA-D1AB-40A3-B45B-9E17399E02AF}" type="pres">
      <dgm:prSet presAssocID="{B04563B9-401C-4D30-9E8F-A5564FF681E4}" presName="compNode" presStyleCnt="0"/>
      <dgm:spPr/>
    </dgm:pt>
    <dgm:pt modelId="{5705605D-8860-467A-95E1-5DB868269E81}" type="pres">
      <dgm:prSet presAssocID="{B04563B9-401C-4D30-9E8F-A5564FF681E4}" presName="dummyConnPt" presStyleCnt="0"/>
      <dgm:spPr/>
    </dgm:pt>
    <dgm:pt modelId="{A6B88883-1FB1-478B-9E50-EB8C1EBD5DC8}" type="pres">
      <dgm:prSet presAssocID="{B04563B9-401C-4D30-9E8F-A5564FF681E4}" presName="node" presStyleLbl="node1" presStyleIdx="4" presStyleCnt="8">
        <dgm:presLayoutVars>
          <dgm:bulletEnabled val="1"/>
        </dgm:presLayoutVars>
      </dgm:prSet>
      <dgm:spPr/>
    </dgm:pt>
    <dgm:pt modelId="{EC451FF3-A59F-48BC-8196-1D5152B1EE9E}" type="pres">
      <dgm:prSet presAssocID="{7DF2D1DD-55DD-4DE7-A6E4-CD9C4AD12ACA}" presName="sibTrans" presStyleLbl="bgSibTrans2D1" presStyleIdx="4" presStyleCnt="7"/>
      <dgm:spPr/>
    </dgm:pt>
    <dgm:pt modelId="{45153E8A-415E-40F6-8A7C-37951CDEC09A}" type="pres">
      <dgm:prSet presAssocID="{5103E298-95BD-4818-A0B2-8C8C052C64BC}" presName="compNode" presStyleCnt="0"/>
      <dgm:spPr/>
    </dgm:pt>
    <dgm:pt modelId="{46AB85A5-688A-40D5-86FF-55247099F10A}" type="pres">
      <dgm:prSet presAssocID="{5103E298-95BD-4818-A0B2-8C8C052C64BC}" presName="dummyConnPt" presStyleCnt="0"/>
      <dgm:spPr/>
    </dgm:pt>
    <dgm:pt modelId="{098B69F4-F16C-49F8-A8EA-533C1F61C474}" type="pres">
      <dgm:prSet presAssocID="{5103E298-95BD-4818-A0B2-8C8C052C64BC}" presName="node" presStyleLbl="node1" presStyleIdx="5" presStyleCnt="8">
        <dgm:presLayoutVars>
          <dgm:bulletEnabled val="1"/>
        </dgm:presLayoutVars>
      </dgm:prSet>
      <dgm:spPr/>
    </dgm:pt>
    <dgm:pt modelId="{31B67F47-086C-4B6D-85A0-B94815F61FBB}" type="pres">
      <dgm:prSet presAssocID="{4BE0194B-42A3-47BA-A256-A2EAFE0EC0DF}" presName="sibTrans" presStyleLbl="bgSibTrans2D1" presStyleIdx="5" presStyleCnt="7"/>
      <dgm:spPr/>
    </dgm:pt>
    <dgm:pt modelId="{A3B25344-8BE2-4904-BF79-F60AC6D195B1}" type="pres">
      <dgm:prSet presAssocID="{C530AEB6-CA8C-4D20-AE5E-5F2D2DC6FCB5}" presName="compNode" presStyleCnt="0"/>
      <dgm:spPr/>
    </dgm:pt>
    <dgm:pt modelId="{8DFA9803-FB61-40D4-913D-65CB23FE78D7}" type="pres">
      <dgm:prSet presAssocID="{C530AEB6-CA8C-4D20-AE5E-5F2D2DC6FCB5}" presName="dummyConnPt" presStyleCnt="0"/>
      <dgm:spPr/>
    </dgm:pt>
    <dgm:pt modelId="{0978D616-2635-4BC0-910A-2AC03F145941}" type="pres">
      <dgm:prSet presAssocID="{C530AEB6-CA8C-4D20-AE5E-5F2D2DC6FCB5}" presName="node" presStyleLbl="node1" presStyleIdx="6" presStyleCnt="8">
        <dgm:presLayoutVars>
          <dgm:bulletEnabled val="1"/>
        </dgm:presLayoutVars>
      </dgm:prSet>
      <dgm:spPr/>
    </dgm:pt>
    <dgm:pt modelId="{FF744FA2-4F56-498A-80D4-A860B43DD2C1}" type="pres">
      <dgm:prSet presAssocID="{67EA7936-963F-4A3D-87F7-5C4D9693389D}" presName="sibTrans" presStyleLbl="bgSibTrans2D1" presStyleIdx="6" presStyleCnt="7"/>
      <dgm:spPr/>
    </dgm:pt>
    <dgm:pt modelId="{08BA098C-4ADF-4173-A125-7E2020AA4302}" type="pres">
      <dgm:prSet presAssocID="{F34F4559-5B5A-419D-8ADC-805AC507EEB4}" presName="compNode" presStyleCnt="0"/>
      <dgm:spPr/>
    </dgm:pt>
    <dgm:pt modelId="{DD8088EC-4788-4535-9AA0-B1C6698D6831}" type="pres">
      <dgm:prSet presAssocID="{F34F4559-5B5A-419D-8ADC-805AC507EEB4}" presName="dummyConnPt" presStyleCnt="0"/>
      <dgm:spPr/>
    </dgm:pt>
    <dgm:pt modelId="{2A70C80E-CA64-4BF0-954B-31E0F21C2D1A}" type="pres">
      <dgm:prSet presAssocID="{F34F4559-5B5A-419D-8ADC-805AC507EEB4}" presName="node" presStyleLbl="node1" presStyleIdx="7" presStyleCnt="8">
        <dgm:presLayoutVars>
          <dgm:bulletEnabled val="1"/>
        </dgm:presLayoutVars>
      </dgm:prSet>
      <dgm:spPr/>
    </dgm:pt>
  </dgm:ptLst>
  <dgm:cxnLst>
    <dgm:cxn modelId="{79258A02-ED07-414E-9BC4-84A864C44FDB}" srcId="{080ACC2A-0195-4972-A20C-86C874014581}" destId="{B04563B9-401C-4D30-9E8F-A5564FF681E4}" srcOrd="4" destOrd="0" parTransId="{7E7DAF9F-AEBD-40CE-A183-C1C69FD5A31C}" sibTransId="{7DF2D1DD-55DD-4DE7-A6E4-CD9C4AD12ACA}"/>
    <dgm:cxn modelId="{65ABA40A-F722-472F-914C-C02EDB911B2E}" type="presOf" srcId="{67EA7936-963F-4A3D-87F7-5C4D9693389D}" destId="{FF744FA2-4F56-498A-80D4-A860B43DD2C1}" srcOrd="0" destOrd="0" presId="urn:microsoft.com/office/officeart/2005/8/layout/bProcess4"/>
    <dgm:cxn modelId="{88278C0D-E96D-43D2-A008-ADF32274E690}" type="presOf" srcId="{5103E298-95BD-4818-A0B2-8C8C052C64BC}" destId="{098B69F4-F16C-49F8-A8EA-533C1F61C474}" srcOrd="0" destOrd="0" presId="urn:microsoft.com/office/officeart/2005/8/layout/bProcess4"/>
    <dgm:cxn modelId="{45DB702A-F36D-4457-A2C5-9D05753A2D9B}" srcId="{080ACC2A-0195-4972-A20C-86C874014581}" destId="{0C7B8B67-5C94-44DA-8B4E-918831C79FA6}" srcOrd="3" destOrd="0" parTransId="{1560B3C0-139C-42D1-AB15-291896120B03}" sibTransId="{C1CABBBB-23CE-4BCE-8BC2-1BFC76072FAD}"/>
    <dgm:cxn modelId="{09B7F730-9703-4E34-A0C7-636F242C0F38}" type="presOf" srcId="{B04563B9-401C-4D30-9E8F-A5564FF681E4}" destId="{A6B88883-1FB1-478B-9E50-EB8C1EBD5DC8}" srcOrd="0" destOrd="0" presId="urn:microsoft.com/office/officeart/2005/8/layout/bProcess4"/>
    <dgm:cxn modelId="{9AFFDC61-3173-4E6F-9E79-B4E8EDA77964}" srcId="{080ACC2A-0195-4972-A20C-86C874014581}" destId="{F34F4559-5B5A-419D-8ADC-805AC507EEB4}" srcOrd="7" destOrd="0" parTransId="{1932B8B5-1166-4727-91C6-CE218FE8845E}" sibTransId="{843C32FE-20CC-428B-9213-2FAFBF232CD0}"/>
    <dgm:cxn modelId="{2453FB63-E15F-4531-BF27-F8EA56ECBAC5}" type="presOf" srcId="{C1CABBBB-23CE-4BCE-8BC2-1BFC76072FAD}" destId="{67C29584-8E25-408A-A1E0-20E17D45097D}" srcOrd="0" destOrd="0" presId="urn:microsoft.com/office/officeart/2005/8/layout/bProcess4"/>
    <dgm:cxn modelId="{F30F3367-A02D-4869-8246-FB1DE4713C98}" type="presOf" srcId="{080ACC2A-0195-4972-A20C-86C874014581}" destId="{2AB4B210-7577-4DDD-9F01-7AF1C5D0C0E9}" srcOrd="0" destOrd="0" presId="urn:microsoft.com/office/officeart/2005/8/layout/bProcess4"/>
    <dgm:cxn modelId="{558F4848-9D60-458E-AB65-E745F67A0930}" type="presOf" srcId="{4BE0194B-42A3-47BA-A256-A2EAFE0EC0DF}" destId="{31B67F47-086C-4B6D-85A0-B94815F61FBB}" srcOrd="0" destOrd="0" presId="urn:microsoft.com/office/officeart/2005/8/layout/bProcess4"/>
    <dgm:cxn modelId="{21F8664B-ABBA-4DC4-9BD9-01C7FD930C88}" type="presOf" srcId="{5C16C0B2-7A48-4D0C-AD15-463AB9ACF220}" destId="{5F7698F2-0128-40AB-8499-1ACE213C7F0F}" srcOrd="0" destOrd="0" presId="urn:microsoft.com/office/officeart/2005/8/layout/bProcess4"/>
    <dgm:cxn modelId="{4E678B6D-FEFF-4EB0-B0AA-B801550677AE}" type="presOf" srcId="{C530AEB6-CA8C-4D20-AE5E-5F2D2DC6FCB5}" destId="{0978D616-2635-4BC0-910A-2AC03F145941}" srcOrd="0" destOrd="0" presId="urn:microsoft.com/office/officeart/2005/8/layout/bProcess4"/>
    <dgm:cxn modelId="{24B52282-7F30-48BC-9DF4-0C47F3F8AFFF}" srcId="{080ACC2A-0195-4972-A20C-86C874014581}" destId="{F9980854-7AED-444D-966D-E7CAC95011EE}" srcOrd="0" destOrd="0" parTransId="{5321D4D4-B364-4205-A23C-CBDB6DE6AEB5}" sibTransId="{4166C04C-005C-47DB-9A26-34330DC289BC}"/>
    <dgm:cxn modelId="{66D59D8B-FBB1-4D04-8FA4-4B53DBF67F98}" srcId="{080ACC2A-0195-4972-A20C-86C874014581}" destId="{C530AEB6-CA8C-4D20-AE5E-5F2D2DC6FCB5}" srcOrd="6" destOrd="0" parTransId="{2B2AB564-D027-4CF8-977B-A547D1C9C46D}" sibTransId="{67EA7936-963F-4A3D-87F7-5C4D9693389D}"/>
    <dgm:cxn modelId="{F46F0A91-EE38-4353-9212-49AFAA25B925}" type="presOf" srcId="{F9980854-7AED-444D-966D-E7CAC95011EE}" destId="{91566974-CEEA-48D1-9DDB-D80E457F0CF2}" srcOrd="0" destOrd="0" presId="urn:microsoft.com/office/officeart/2005/8/layout/bProcess4"/>
    <dgm:cxn modelId="{D5026094-BEB8-4B12-83D8-11125DC147C5}" type="presOf" srcId="{F34F4559-5B5A-419D-8ADC-805AC507EEB4}" destId="{2A70C80E-CA64-4BF0-954B-31E0F21C2D1A}" srcOrd="0" destOrd="0" presId="urn:microsoft.com/office/officeart/2005/8/layout/bProcess4"/>
    <dgm:cxn modelId="{3E347F98-C8DC-410B-BFE7-EE4E75EE5279}" type="presOf" srcId="{0C7B8B67-5C94-44DA-8B4E-918831C79FA6}" destId="{1500B779-7B37-41DE-896D-3ECA825067CC}" srcOrd="0" destOrd="0" presId="urn:microsoft.com/office/officeart/2005/8/layout/bProcess4"/>
    <dgm:cxn modelId="{D306E5A1-83A5-4FBC-BDB0-CD57A65B8CD4}" type="presOf" srcId="{52277C04-22F2-4C1E-9DE6-1CF92C6B6572}" destId="{987581E7-2F9C-4339-85A8-A6AEBAFD1B59}" srcOrd="0" destOrd="0" presId="urn:microsoft.com/office/officeart/2005/8/layout/bProcess4"/>
    <dgm:cxn modelId="{13043FA2-E3AB-4C4B-8DF2-FB60F3B19FE4}" type="presOf" srcId="{4166C04C-005C-47DB-9A26-34330DC289BC}" destId="{A52CF344-37D2-4EB7-B5A4-339F235A2853}" srcOrd="0" destOrd="0" presId="urn:microsoft.com/office/officeart/2005/8/layout/bProcess4"/>
    <dgm:cxn modelId="{AF8EF5A3-99A9-4FD0-98F8-9BB4AD26433B}" type="presOf" srcId="{E03AB93D-DB74-46AD-A01E-F8A00A297F36}" destId="{B0560569-66DC-4124-9779-4FB8BE3D6CB6}" srcOrd="0" destOrd="0" presId="urn:microsoft.com/office/officeart/2005/8/layout/bProcess4"/>
    <dgm:cxn modelId="{62E160A7-EDBD-4C8B-9220-C07BB8220262}" srcId="{080ACC2A-0195-4972-A20C-86C874014581}" destId="{5103E298-95BD-4818-A0B2-8C8C052C64BC}" srcOrd="5" destOrd="0" parTransId="{2F4EF092-1A9A-4DAF-AE29-DC06D0318984}" sibTransId="{4BE0194B-42A3-47BA-A256-A2EAFE0EC0DF}"/>
    <dgm:cxn modelId="{EADAA0B4-422D-4710-84EB-ABFDB3F8212A}" srcId="{080ACC2A-0195-4972-A20C-86C874014581}" destId="{76B5323E-F811-4D4B-9B96-E4B07029533E}" srcOrd="2" destOrd="0" parTransId="{E034774A-5CEF-4D7A-80AB-29362FA4CBDD}" sibTransId="{5C16C0B2-7A48-4D0C-AD15-463AB9ACF220}"/>
    <dgm:cxn modelId="{691A3AC3-8318-405B-BF51-7D658DC93E49}" srcId="{080ACC2A-0195-4972-A20C-86C874014581}" destId="{52277C04-22F2-4C1E-9DE6-1CF92C6B6572}" srcOrd="1" destOrd="0" parTransId="{1D87F4BB-3975-4613-913D-85882DF0BB01}" sibTransId="{E03AB93D-DB74-46AD-A01E-F8A00A297F36}"/>
    <dgm:cxn modelId="{108CE3D4-D81F-4A05-A636-80D8128256BD}" type="presOf" srcId="{76B5323E-F811-4D4B-9B96-E4B07029533E}" destId="{076A6C3B-4F1F-4667-ACB4-7F07FEC30027}" srcOrd="0" destOrd="0" presId="urn:microsoft.com/office/officeart/2005/8/layout/bProcess4"/>
    <dgm:cxn modelId="{AFEF30F0-F87D-4791-A4B0-BBBDB0244C92}" type="presOf" srcId="{7DF2D1DD-55DD-4DE7-A6E4-CD9C4AD12ACA}" destId="{EC451FF3-A59F-48BC-8196-1D5152B1EE9E}" srcOrd="0" destOrd="0" presId="urn:microsoft.com/office/officeart/2005/8/layout/bProcess4"/>
    <dgm:cxn modelId="{669AD2FE-D2D4-4C10-9B5E-212483687A02}" type="presParOf" srcId="{2AB4B210-7577-4DDD-9F01-7AF1C5D0C0E9}" destId="{D5DC5C4F-E5F1-43F4-BA4B-5099CA0B0CD4}" srcOrd="0" destOrd="0" presId="urn:microsoft.com/office/officeart/2005/8/layout/bProcess4"/>
    <dgm:cxn modelId="{B713EFF7-0021-4F82-88BC-BC557CEA135F}" type="presParOf" srcId="{D5DC5C4F-E5F1-43F4-BA4B-5099CA0B0CD4}" destId="{2B689736-A607-4879-84C8-94302D8C901B}" srcOrd="0" destOrd="0" presId="urn:microsoft.com/office/officeart/2005/8/layout/bProcess4"/>
    <dgm:cxn modelId="{D8FEA755-103D-4197-9F50-D7655D5A0238}" type="presParOf" srcId="{D5DC5C4F-E5F1-43F4-BA4B-5099CA0B0CD4}" destId="{91566974-CEEA-48D1-9DDB-D80E457F0CF2}" srcOrd="1" destOrd="0" presId="urn:microsoft.com/office/officeart/2005/8/layout/bProcess4"/>
    <dgm:cxn modelId="{5BC4B353-D0D2-419E-B8FF-F9929795684D}" type="presParOf" srcId="{2AB4B210-7577-4DDD-9F01-7AF1C5D0C0E9}" destId="{A52CF344-37D2-4EB7-B5A4-339F235A2853}" srcOrd="1" destOrd="0" presId="urn:microsoft.com/office/officeart/2005/8/layout/bProcess4"/>
    <dgm:cxn modelId="{341B2982-FDD1-4935-8FCF-01FA22810B1C}" type="presParOf" srcId="{2AB4B210-7577-4DDD-9F01-7AF1C5D0C0E9}" destId="{383524E8-CFD0-4179-82FF-FF1F1F161C03}" srcOrd="2" destOrd="0" presId="urn:microsoft.com/office/officeart/2005/8/layout/bProcess4"/>
    <dgm:cxn modelId="{77283BF2-FCCC-4E64-82D4-A0CAB2474772}" type="presParOf" srcId="{383524E8-CFD0-4179-82FF-FF1F1F161C03}" destId="{C1E46833-6973-45F0-B78F-E8664F3C780B}" srcOrd="0" destOrd="0" presId="urn:microsoft.com/office/officeart/2005/8/layout/bProcess4"/>
    <dgm:cxn modelId="{683E942B-308C-4A88-8FF3-3426E5D17BD7}" type="presParOf" srcId="{383524E8-CFD0-4179-82FF-FF1F1F161C03}" destId="{987581E7-2F9C-4339-85A8-A6AEBAFD1B59}" srcOrd="1" destOrd="0" presId="urn:microsoft.com/office/officeart/2005/8/layout/bProcess4"/>
    <dgm:cxn modelId="{5BC22A4A-1F58-40C2-97F0-0A3AED6481DA}" type="presParOf" srcId="{2AB4B210-7577-4DDD-9F01-7AF1C5D0C0E9}" destId="{B0560569-66DC-4124-9779-4FB8BE3D6CB6}" srcOrd="3" destOrd="0" presId="urn:microsoft.com/office/officeart/2005/8/layout/bProcess4"/>
    <dgm:cxn modelId="{2B06BF63-501E-44F0-B381-F539FB3D8EC4}" type="presParOf" srcId="{2AB4B210-7577-4DDD-9F01-7AF1C5D0C0E9}" destId="{CC930B89-8B25-4405-8F78-0D7E629B7EE8}" srcOrd="4" destOrd="0" presId="urn:microsoft.com/office/officeart/2005/8/layout/bProcess4"/>
    <dgm:cxn modelId="{CABE97A6-5B77-42C5-83D8-5E4A5A28ECB1}" type="presParOf" srcId="{CC930B89-8B25-4405-8F78-0D7E629B7EE8}" destId="{669ACEEB-FB04-4510-B65B-208D236C699D}" srcOrd="0" destOrd="0" presId="urn:microsoft.com/office/officeart/2005/8/layout/bProcess4"/>
    <dgm:cxn modelId="{B846947C-1A51-42E2-B735-7000B159770D}" type="presParOf" srcId="{CC930B89-8B25-4405-8F78-0D7E629B7EE8}" destId="{076A6C3B-4F1F-4667-ACB4-7F07FEC30027}" srcOrd="1" destOrd="0" presId="urn:microsoft.com/office/officeart/2005/8/layout/bProcess4"/>
    <dgm:cxn modelId="{E38BAF3C-F0BD-4566-922F-12E8A54A4637}" type="presParOf" srcId="{2AB4B210-7577-4DDD-9F01-7AF1C5D0C0E9}" destId="{5F7698F2-0128-40AB-8499-1ACE213C7F0F}" srcOrd="5" destOrd="0" presId="urn:microsoft.com/office/officeart/2005/8/layout/bProcess4"/>
    <dgm:cxn modelId="{2B769E3E-F17D-44D5-A91F-28120A101AFA}" type="presParOf" srcId="{2AB4B210-7577-4DDD-9F01-7AF1C5D0C0E9}" destId="{EB71F259-8EE1-40D7-98CA-EC458E35F4B1}" srcOrd="6" destOrd="0" presId="urn:microsoft.com/office/officeart/2005/8/layout/bProcess4"/>
    <dgm:cxn modelId="{F5D1D517-9A25-4EE4-827D-3C251534252A}" type="presParOf" srcId="{EB71F259-8EE1-40D7-98CA-EC458E35F4B1}" destId="{E06D60D5-C0A4-4C43-97A3-C2D841E1D79A}" srcOrd="0" destOrd="0" presId="urn:microsoft.com/office/officeart/2005/8/layout/bProcess4"/>
    <dgm:cxn modelId="{365EC6E3-FD22-4766-96C7-047389F359A2}" type="presParOf" srcId="{EB71F259-8EE1-40D7-98CA-EC458E35F4B1}" destId="{1500B779-7B37-41DE-896D-3ECA825067CC}" srcOrd="1" destOrd="0" presId="urn:microsoft.com/office/officeart/2005/8/layout/bProcess4"/>
    <dgm:cxn modelId="{74B3E5A4-2CAB-4DFC-BD9E-9D3D810F3D7F}" type="presParOf" srcId="{2AB4B210-7577-4DDD-9F01-7AF1C5D0C0E9}" destId="{67C29584-8E25-408A-A1E0-20E17D45097D}" srcOrd="7" destOrd="0" presId="urn:microsoft.com/office/officeart/2005/8/layout/bProcess4"/>
    <dgm:cxn modelId="{B03B5A32-FFCD-41EF-AC15-07C648BC4F58}" type="presParOf" srcId="{2AB4B210-7577-4DDD-9F01-7AF1C5D0C0E9}" destId="{B9696ECA-D1AB-40A3-B45B-9E17399E02AF}" srcOrd="8" destOrd="0" presId="urn:microsoft.com/office/officeart/2005/8/layout/bProcess4"/>
    <dgm:cxn modelId="{2DD16D8E-7CBD-4974-80CD-A9AFD4EF2F80}" type="presParOf" srcId="{B9696ECA-D1AB-40A3-B45B-9E17399E02AF}" destId="{5705605D-8860-467A-95E1-5DB868269E81}" srcOrd="0" destOrd="0" presId="urn:microsoft.com/office/officeart/2005/8/layout/bProcess4"/>
    <dgm:cxn modelId="{B947A6B4-CAEE-4B57-B49D-3C4CCEAD60AE}" type="presParOf" srcId="{B9696ECA-D1AB-40A3-B45B-9E17399E02AF}" destId="{A6B88883-1FB1-478B-9E50-EB8C1EBD5DC8}" srcOrd="1" destOrd="0" presId="urn:microsoft.com/office/officeart/2005/8/layout/bProcess4"/>
    <dgm:cxn modelId="{E3996A05-A686-475E-9B59-DD3B6BCF83EC}" type="presParOf" srcId="{2AB4B210-7577-4DDD-9F01-7AF1C5D0C0E9}" destId="{EC451FF3-A59F-48BC-8196-1D5152B1EE9E}" srcOrd="9" destOrd="0" presId="urn:microsoft.com/office/officeart/2005/8/layout/bProcess4"/>
    <dgm:cxn modelId="{20F5EAC5-02CE-453D-BBC5-28365543EF93}" type="presParOf" srcId="{2AB4B210-7577-4DDD-9F01-7AF1C5D0C0E9}" destId="{45153E8A-415E-40F6-8A7C-37951CDEC09A}" srcOrd="10" destOrd="0" presId="urn:microsoft.com/office/officeart/2005/8/layout/bProcess4"/>
    <dgm:cxn modelId="{1A8E9394-3A8C-443D-9393-A0B5D219583F}" type="presParOf" srcId="{45153E8A-415E-40F6-8A7C-37951CDEC09A}" destId="{46AB85A5-688A-40D5-86FF-55247099F10A}" srcOrd="0" destOrd="0" presId="urn:microsoft.com/office/officeart/2005/8/layout/bProcess4"/>
    <dgm:cxn modelId="{0A3D2EE1-27C3-4176-8A2C-0D268A05E495}" type="presParOf" srcId="{45153E8A-415E-40F6-8A7C-37951CDEC09A}" destId="{098B69F4-F16C-49F8-A8EA-533C1F61C474}" srcOrd="1" destOrd="0" presId="urn:microsoft.com/office/officeart/2005/8/layout/bProcess4"/>
    <dgm:cxn modelId="{0A5F6FC7-9D78-490B-BC7D-E66F9AA8B480}" type="presParOf" srcId="{2AB4B210-7577-4DDD-9F01-7AF1C5D0C0E9}" destId="{31B67F47-086C-4B6D-85A0-B94815F61FBB}" srcOrd="11" destOrd="0" presId="urn:microsoft.com/office/officeart/2005/8/layout/bProcess4"/>
    <dgm:cxn modelId="{7C08F368-748C-46E1-AA81-6CD2A4CBB2D3}" type="presParOf" srcId="{2AB4B210-7577-4DDD-9F01-7AF1C5D0C0E9}" destId="{A3B25344-8BE2-4904-BF79-F60AC6D195B1}" srcOrd="12" destOrd="0" presId="urn:microsoft.com/office/officeart/2005/8/layout/bProcess4"/>
    <dgm:cxn modelId="{B57310F6-5EB5-43D2-8893-A886B4D048CE}" type="presParOf" srcId="{A3B25344-8BE2-4904-BF79-F60AC6D195B1}" destId="{8DFA9803-FB61-40D4-913D-65CB23FE78D7}" srcOrd="0" destOrd="0" presId="urn:microsoft.com/office/officeart/2005/8/layout/bProcess4"/>
    <dgm:cxn modelId="{5DF67EFF-0CFB-47F0-929B-79D93D9F9B57}" type="presParOf" srcId="{A3B25344-8BE2-4904-BF79-F60AC6D195B1}" destId="{0978D616-2635-4BC0-910A-2AC03F145941}" srcOrd="1" destOrd="0" presId="urn:microsoft.com/office/officeart/2005/8/layout/bProcess4"/>
    <dgm:cxn modelId="{7638A224-C0F8-4464-A4F1-276D10C40AD9}" type="presParOf" srcId="{2AB4B210-7577-4DDD-9F01-7AF1C5D0C0E9}" destId="{FF744FA2-4F56-498A-80D4-A860B43DD2C1}" srcOrd="13" destOrd="0" presId="urn:microsoft.com/office/officeart/2005/8/layout/bProcess4"/>
    <dgm:cxn modelId="{D71BE9F1-4E77-4171-B39D-F4A55264E91C}" type="presParOf" srcId="{2AB4B210-7577-4DDD-9F01-7AF1C5D0C0E9}" destId="{08BA098C-4ADF-4173-A125-7E2020AA4302}" srcOrd="14" destOrd="0" presId="urn:microsoft.com/office/officeart/2005/8/layout/bProcess4"/>
    <dgm:cxn modelId="{D021A250-5ECD-4017-B546-6CB92F26FDF2}" type="presParOf" srcId="{08BA098C-4ADF-4173-A125-7E2020AA4302}" destId="{DD8088EC-4788-4535-9AA0-B1C6698D6831}" srcOrd="0" destOrd="0" presId="urn:microsoft.com/office/officeart/2005/8/layout/bProcess4"/>
    <dgm:cxn modelId="{CFD65B33-93EE-4196-A8B3-52683AD561ED}" type="presParOf" srcId="{08BA098C-4ADF-4173-A125-7E2020AA4302}" destId="{2A70C80E-CA64-4BF0-954B-31E0F21C2D1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0ACC2A-0195-4972-A20C-86C874014581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9980854-7AED-444D-966D-E7CAC95011EE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Identify &amp; list 5 unique launch sites.</a:t>
          </a:r>
        </a:p>
      </dgm:t>
    </dgm:pt>
    <dgm:pt modelId="{5321D4D4-B364-4205-A23C-CBDB6DE6AEB5}" type="parTrans" cxnId="{24B52282-7F30-48BC-9DF4-0C47F3F8AFFF}">
      <dgm:prSet/>
      <dgm:spPr/>
    </dgm:pt>
    <dgm:pt modelId="{4166C04C-005C-47DB-9A26-34330DC289BC}" type="sibTrans" cxnId="{24B52282-7F30-48BC-9DF4-0C47F3F8AFFF}">
      <dgm:prSet/>
      <dgm:spPr/>
      <dgm:t>
        <a:bodyPr/>
        <a:lstStyle/>
        <a:p>
          <a:endParaRPr lang="en-US"/>
        </a:p>
      </dgm:t>
    </dgm:pt>
    <dgm:pt modelId="{45AC001A-CD6E-42B3-A95A-7E65C37C9F77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Display Total  &amp; Average of PayloadMass by Boosters launched by NASA.</a:t>
          </a:r>
          <a:endParaRPr lang="en-US" dirty="0"/>
        </a:p>
      </dgm:t>
    </dgm:pt>
    <dgm:pt modelId="{8BDF34E9-DEB2-4982-8A7F-A79C72E87550}" type="parTrans" cxnId="{6E592071-AD14-4467-A6E6-D43F59E23252}">
      <dgm:prSet/>
      <dgm:spPr/>
    </dgm:pt>
    <dgm:pt modelId="{6E751D14-91E3-4FE5-990A-DD12ED367F7A}" type="sibTrans" cxnId="{6E592071-AD14-4467-A6E6-D43F59E23252}">
      <dgm:prSet/>
      <dgm:spPr/>
      <dgm:t>
        <a:bodyPr/>
        <a:lstStyle/>
        <a:p>
          <a:endParaRPr lang="en-US"/>
        </a:p>
      </dgm:t>
    </dgm:pt>
    <dgm:pt modelId="{7994981D-F81F-44F6-98A5-B2CE1EE437BA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Identify &amp; List those successful &amp; failure records on landing outcome via Boosters Versions</a:t>
          </a:r>
        </a:p>
      </dgm:t>
    </dgm:pt>
    <dgm:pt modelId="{C58A6990-F812-44EA-9092-9BE98A5F80AB}" type="parTrans" cxnId="{474F7995-54FC-41F5-8561-ADEC4790D59F}">
      <dgm:prSet/>
      <dgm:spPr/>
    </dgm:pt>
    <dgm:pt modelId="{FCD26D21-BB34-4CAA-91F4-5FE1D0F43F89}" type="sibTrans" cxnId="{474F7995-54FC-41F5-8561-ADEC4790D59F}">
      <dgm:prSet/>
      <dgm:spPr/>
      <dgm:t>
        <a:bodyPr/>
        <a:lstStyle/>
        <a:p>
          <a:endParaRPr lang="en-US"/>
        </a:p>
      </dgm:t>
    </dgm:pt>
    <dgm:pt modelId="{33A82B9C-7999-47F9-B716-FC4AE992A003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Rank the landing outcomes between Year 2010-2017.</a:t>
          </a:r>
        </a:p>
      </dgm:t>
    </dgm:pt>
    <dgm:pt modelId="{1038F929-CB1E-41EA-BE60-F91951651C48}" type="parTrans" cxnId="{DFE1C408-9F1E-4435-BA00-9B7DF090ED1A}">
      <dgm:prSet/>
      <dgm:spPr/>
    </dgm:pt>
    <dgm:pt modelId="{B70D4CC0-3390-4338-BF2E-00B2CFCFCB64}" type="sibTrans" cxnId="{DFE1C408-9F1E-4435-BA00-9B7DF090ED1A}">
      <dgm:prSet/>
      <dgm:spPr/>
      <dgm:t>
        <a:bodyPr/>
        <a:lstStyle/>
        <a:p>
          <a:endParaRPr lang="en-US"/>
        </a:p>
      </dgm:t>
    </dgm:pt>
    <dgm:pt modelId="{46AC31B5-E1D7-4403-ADDB-60A9591D762F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Detail refer github&lt;</a:t>
          </a:r>
          <a:r>
            <a:rPr lang="en-US" dirty="0">
              <a:hlinkClick xmlns:r="http://schemas.openxmlformats.org/officeDocument/2006/relationships" r:id="rId1"/>
            </a:rPr>
            <a:t>testpo1/DS M2Complete the EDA with SQL.ipynb at main · skchowinnie/testpo1</a:t>
          </a:r>
          <a:r>
            <a:rPr lang="en-US" dirty="0">
              <a:latin typeface="Century Gothic" panose="020B0502020202020204"/>
            </a:rPr>
            <a:t>&gt;</a:t>
          </a:r>
        </a:p>
      </dgm:t>
    </dgm:pt>
    <dgm:pt modelId="{A03BC3AD-B999-4398-8345-0888D03758F3}" type="parTrans" cxnId="{7197AEAC-4D9D-418F-9A94-060D82720428}">
      <dgm:prSet/>
      <dgm:spPr/>
    </dgm:pt>
    <dgm:pt modelId="{C42760A1-9FBA-4498-955B-F21A9C8C314D}" type="sibTrans" cxnId="{7197AEAC-4D9D-418F-9A94-060D82720428}">
      <dgm:prSet/>
      <dgm:spPr/>
    </dgm:pt>
    <dgm:pt modelId="{646F84CF-7D36-472B-B644-134A826C7ACC}" type="pres">
      <dgm:prSet presAssocID="{080ACC2A-0195-4972-A20C-86C874014581}" presName="outerComposite" presStyleCnt="0">
        <dgm:presLayoutVars>
          <dgm:chMax val="5"/>
          <dgm:dir/>
          <dgm:resizeHandles val="exact"/>
        </dgm:presLayoutVars>
      </dgm:prSet>
      <dgm:spPr/>
    </dgm:pt>
    <dgm:pt modelId="{DE745D14-7FF4-46E4-B904-C6937D2DC8D6}" type="pres">
      <dgm:prSet presAssocID="{080ACC2A-0195-4972-A20C-86C874014581}" presName="dummyMaxCanvas" presStyleCnt="0">
        <dgm:presLayoutVars/>
      </dgm:prSet>
      <dgm:spPr/>
    </dgm:pt>
    <dgm:pt modelId="{30E355A1-5FB8-44F7-942C-B687B69AEC43}" type="pres">
      <dgm:prSet presAssocID="{080ACC2A-0195-4972-A20C-86C874014581}" presName="FiveNodes_1" presStyleLbl="node1" presStyleIdx="0" presStyleCnt="5">
        <dgm:presLayoutVars>
          <dgm:bulletEnabled val="1"/>
        </dgm:presLayoutVars>
      </dgm:prSet>
      <dgm:spPr/>
    </dgm:pt>
    <dgm:pt modelId="{D070E7D2-3513-4356-846F-BDA0947ED56B}" type="pres">
      <dgm:prSet presAssocID="{080ACC2A-0195-4972-A20C-86C874014581}" presName="FiveNodes_2" presStyleLbl="node1" presStyleIdx="1" presStyleCnt="5">
        <dgm:presLayoutVars>
          <dgm:bulletEnabled val="1"/>
        </dgm:presLayoutVars>
      </dgm:prSet>
      <dgm:spPr/>
    </dgm:pt>
    <dgm:pt modelId="{05E7468B-5B67-4563-A26F-A5EF695A9EDE}" type="pres">
      <dgm:prSet presAssocID="{080ACC2A-0195-4972-A20C-86C874014581}" presName="FiveNodes_3" presStyleLbl="node1" presStyleIdx="2" presStyleCnt="5">
        <dgm:presLayoutVars>
          <dgm:bulletEnabled val="1"/>
        </dgm:presLayoutVars>
      </dgm:prSet>
      <dgm:spPr/>
    </dgm:pt>
    <dgm:pt modelId="{7B8C32B2-9BFD-4B9C-8E7A-155B79872B5F}" type="pres">
      <dgm:prSet presAssocID="{080ACC2A-0195-4972-A20C-86C874014581}" presName="FiveNodes_4" presStyleLbl="node1" presStyleIdx="3" presStyleCnt="5">
        <dgm:presLayoutVars>
          <dgm:bulletEnabled val="1"/>
        </dgm:presLayoutVars>
      </dgm:prSet>
      <dgm:spPr/>
    </dgm:pt>
    <dgm:pt modelId="{AD3EB60A-A056-4FB0-9FB0-97FFB8124440}" type="pres">
      <dgm:prSet presAssocID="{080ACC2A-0195-4972-A20C-86C874014581}" presName="FiveNodes_5" presStyleLbl="node1" presStyleIdx="4" presStyleCnt="5">
        <dgm:presLayoutVars>
          <dgm:bulletEnabled val="1"/>
        </dgm:presLayoutVars>
      </dgm:prSet>
      <dgm:spPr/>
    </dgm:pt>
    <dgm:pt modelId="{7F3D9FDC-09EA-44F6-B55D-B76C371863DF}" type="pres">
      <dgm:prSet presAssocID="{080ACC2A-0195-4972-A20C-86C874014581}" presName="FiveConn_1-2" presStyleLbl="fgAccFollowNode1" presStyleIdx="0" presStyleCnt="4">
        <dgm:presLayoutVars>
          <dgm:bulletEnabled val="1"/>
        </dgm:presLayoutVars>
      </dgm:prSet>
      <dgm:spPr/>
    </dgm:pt>
    <dgm:pt modelId="{16C1E516-3F10-437F-B77C-74014B859432}" type="pres">
      <dgm:prSet presAssocID="{080ACC2A-0195-4972-A20C-86C874014581}" presName="FiveConn_2-3" presStyleLbl="fgAccFollowNode1" presStyleIdx="1" presStyleCnt="4">
        <dgm:presLayoutVars>
          <dgm:bulletEnabled val="1"/>
        </dgm:presLayoutVars>
      </dgm:prSet>
      <dgm:spPr/>
    </dgm:pt>
    <dgm:pt modelId="{B5328F93-4113-4942-85DC-942C4A13FC31}" type="pres">
      <dgm:prSet presAssocID="{080ACC2A-0195-4972-A20C-86C874014581}" presName="FiveConn_3-4" presStyleLbl="fgAccFollowNode1" presStyleIdx="2" presStyleCnt="4">
        <dgm:presLayoutVars>
          <dgm:bulletEnabled val="1"/>
        </dgm:presLayoutVars>
      </dgm:prSet>
      <dgm:spPr/>
    </dgm:pt>
    <dgm:pt modelId="{9F949810-93FF-48F2-8EC2-390F2F5855F6}" type="pres">
      <dgm:prSet presAssocID="{080ACC2A-0195-4972-A20C-86C874014581}" presName="FiveConn_4-5" presStyleLbl="fgAccFollowNode1" presStyleIdx="3" presStyleCnt="4">
        <dgm:presLayoutVars>
          <dgm:bulletEnabled val="1"/>
        </dgm:presLayoutVars>
      </dgm:prSet>
      <dgm:spPr/>
    </dgm:pt>
    <dgm:pt modelId="{F1D6853F-32AE-4A59-BAE7-2B1CB18C0EE0}" type="pres">
      <dgm:prSet presAssocID="{080ACC2A-0195-4972-A20C-86C874014581}" presName="FiveNodes_1_text" presStyleLbl="node1" presStyleIdx="4" presStyleCnt="5">
        <dgm:presLayoutVars>
          <dgm:bulletEnabled val="1"/>
        </dgm:presLayoutVars>
      </dgm:prSet>
      <dgm:spPr/>
    </dgm:pt>
    <dgm:pt modelId="{3CC5E206-27F2-42C4-B7A2-D6016B33C373}" type="pres">
      <dgm:prSet presAssocID="{080ACC2A-0195-4972-A20C-86C874014581}" presName="FiveNodes_2_text" presStyleLbl="node1" presStyleIdx="4" presStyleCnt="5">
        <dgm:presLayoutVars>
          <dgm:bulletEnabled val="1"/>
        </dgm:presLayoutVars>
      </dgm:prSet>
      <dgm:spPr/>
    </dgm:pt>
    <dgm:pt modelId="{B4DD1365-8847-4166-B7FF-B2044FAB272E}" type="pres">
      <dgm:prSet presAssocID="{080ACC2A-0195-4972-A20C-86C874014581}" presName="FiveNodes_3_text" presStyleLbl="node1" presStyleIdx="4" presStyleCnt="5">
        <dgm:presLayoutVars>
          <dgm:bulletEnabled val="1"/>
        </dgm:presLayoutVars>
      </dgm:prSet>
      <dgm:spPr/>
    </dgm:pt>
    <dgm:pt modelId="{6F8DC4C2-5C2D-48DB-9153-4EC61C905CEE}" type="pres">
      <dgm:prSet presAssocID="{080ACC2A-0195-4972-A20C-86C874014581}" presName="FiveNodes_4_text" presStyleLbl="node1" presStyleIdx="4" presStyleCnt="5">
        <dgm:presLayoutVars>
          <dgm:bulletEnabled val="1"/>
        </dgm:presLayoutVars>
      </dgm:prSet>
      <dgm:spPr/>
    </dgm:pt>
    <dgm:pt modelId="{9A1095F7-F728-43F9-A59A-1672B9CBF6AF}" type="pres">
      <dgm:prSet presAssocID="{080ACC2A-0195-4972-A20C-86C87401458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2CDDA06-DA9F-4E0F-8222-44E947A1CA99}" type="presOf" srcId="{F9980854-7AED-444D-966D-E7CAC95011EE}" destId="{F1D6853F-32AE-4A59-BAE7-2B1CB18C0EE0}" srcOrd="1" destOrd="0" presId="urn:microsoft.com/office/officeart/2005/8/layout/vProcess5"/>
    <dgm:cxn modelId="{DFE1C408-9F1E-4435-BA00-9B7DF090ED1A}" srcId="{080ACC2A-0195-4972-A20C-86C874014581}" destId="{33A82B9C-7999-47F9-B716-FC4AE992A003}" srcOrd="3" destOrd="0" parTransId="{1038F929-CB1E-41EA-BE60-F91951651C48}" sibTransId="{B70D4CC0-3390-4338-BF2E-00B2CFCFCB64}"/>
    <dgm:cxn modelId="{7D2EF30E-26CE-48F5-9ED8-03E2FD8DF2A0}" type="presOf" srcId="{33A82B9C-7999-47F9-B716-FC4AE992A003}" destId="{7B8C32B2-9BFD-4B9C-8E7A-155B79872B5F}" srcOrd="0" destOrd="0" presId="urn:microsoft.com/office/officeart/2005/8/layout/vProcess5"/>
    <dgm:cxn modelId="{FA94240F-204C-4751-A92B-21EC58C07967}" type="presOf" srcId="{F9980854-7AED-444D-966D-E7CAC95011EE}" destId="{30E355A1-5FB8-44F7-942C-B687B69AEC43}" srcOrd="0" destOrd="0" presId="urn:microsoft.com/office/officeart/2005/8/layout/vProcess5"/>
    <dgm:cxn modelId="{309C2F1D-0183-45E5-9CFB-51FABE231F43}" type="presOf" srcId="{46AC31B5-E1D7-4403-ADDB-60A9591D762F}" destId="{9A1095F7-F728-43F9-A59A-1672B9CBF6AF}" srcOrd="1" destOrd="0" presId="urn:microsoft.com/office/officeart/2005/8/layout/vProcess5"/>
    <dgm:cxn modelId="{0CDD8560-E008-482A-89E5-D7797D1E1CC2}" type="presOf" srcId="{6E751D14-91E3-4FE5-990A-DD12ED367F7A}" destId="{16C1E516-3F10-437F-B77C-74014B859432}" srcOrd="0" destOrd="0" presId="urn:microsoft.com/office/officeart/2005/8/layout/vProcess5"/>
    <dgm:cxn modelId="{BDE0CF67-5C95-4AFD-9FDD-E5FCBBF9A1F7}" type="presOf" srcId="{46AC31B5-E1D7-4403-ADDB-60A9591D762F}" destId="{AD3EB60A-A056-4FB0-9FB0-97FFB8124440}" srcOrd="0" destOrd="0" presId="urn:microsoft.com/office/officeart/2005/8/layout/vProcess5"/>
    <dgm:cxn modelId="{C019D94D-4647-4F24-86E2-84899CDCAC6D}" type="presOf" srcId="{45AC001A-CD6E-42B3-A95A-7E65C37C9F77}" destId="{D070E7D2-3513-4356-846F-BDA0947ED56B}" srcOrd="0" destOrd="0" presId="urn:microsoft.com/office/officeart/2005/8/layout/vProcess5"/>
    <dgm:cxn modelId="{FD3BE64F-512F-4B75-9066-253B3E960717}" type="presOf" srcId="{4166C04C-005C-47DB-9A26-34330DC289BC}" destId="{7F3D9FDC-09EA-44F6-B55D-B76C371863DF}" srcOrd="0" destOrd="0" presId="urn:microsoft.com/office/officeart/2005/8/layout/vProcess5"/>
    <dgm:cxn modelId="{6E592071-AD14-4467-A6E6-D43F59E23252}" srcId="{080ACC2A-0195-4972-A20C-86C874014581}" destId="{45AC001A-CD6E-42B3-A95A-7E65C37C9F77}" srcOrd="1" destOrd="0" parTransId="{8BDF34E9-DEB2-4982-8A7F-A79C72E87550}" sibTransId="{6E751D14-91E3-4FE5-990A-DD12ED367F7A}"/>
    <dgm:cxn modelId="{24B52282-7F30-48BC-9DF4-0C47F3F8AFFF}" srcId="{080ACC2A-0195-4972-A20C-86C874014581}" destId="{F9980854-7AED-444D-966D-E7CAC95011EE}" srcOrd="0" destOrd="0" parTransId="{5321D4D4-B364-4205-A23C-CBDB6DE6AEB5}" sibTransId="{4166C04C-005C-47DB-9A26-34330DC289BC}"/>
    <dgm:cxn modelId="{474F7995-54FC-41F5-8561-ADEC4790D59F}" srcId="{080ACC2A-0195-4972-A20C-86C874014581}" destId="{7994981D-F81F-44F6-98A5-B2CE1EE437BA}" srcOrd="2" destOrd="0" parTransId="{C58A6990-F812-44EA-9092-9BE98A5F80AB}" sibTransId="{FCD26D21-BB34-4CAA-91F4-5FE1D0F43F89}"/>
    <dgm:cxn modelId="{6930369C-02AF-46EA-B899-73DB35EC3BAD}" type="presOf" srcId="{7994981D-F81F-44F6-98A5-B2CE1EE437BA}" destId="{B4DD1365-8847-4166-B7FF-B2044FAB272E}" srcOrd="1" destOrd="0" presId="urn:microsoft.com/office/officeart/2005/8/layout/vProcess5"/>
    <dgm:cxn modelId="{16BB4AA1-5788-4065-A287-E7905000BFFB}" type="presOf" srcId="{45AC001A-CD6E-42B3-A95A-7E65C37C9F77}" destId="{3CC5E206-27F2-42C4-B7A2-D6016B33C373}" srcOrd="1" destOrd="0" presId="urn:microsoft.com/office/officeart/2005/8/layout/vProcess5"/>
    <dgm:cxn modelId="{7197AEAC-4D9D-418F-9A94-060D82720428}" srcId="{080ACC2A-0195-4972-A20C-86C874014581}" destId="{46AC31B5-E1D7-4403-ADDB-60A9591D762F}" srcOrd="4" destOrd="0" parTransId="{A03BC3AD-B999-4398-8345-0888D03758F3}" sibTransId="{C42760A1-9FBA-4498-955B-F21A9C8C314D}"/>
    <dgm:cxn modelId="{66D952B7-6A5A-4111-8DA2-F16003AB67C3}" type="presOf" srcId="{080ACC2A-0195-4972-A20C-86C874014581}" destId="{646F84CF-7D36-472B-B644-134A826C7ACC}" srcOrd="0" destOrd="0" presId="urn:microsoft.com/office/officeart/2005/8/layout/vProcess5"/>
    <dgm:cxn modelId="{23599DBD-05DC-4DB6-8239-9E55EED73F8D}" type="presOf" srcId="{B70D4CC0-3390-4338-BF2E-00B2CFCFCB64}" destId="{9F949810-93FF-48F2-8EC2-390F2F5855F6}" srcOrd="0" destOrd="0" presId="urn:microsoft.com/office/officeart/2005/8/layout/vProcess5"/>
    <dgm:cxn modelId="{82AECEC2-0F17-4D3A-B271-5E6F27CCC932}" type="presOf" srcId="{33A82B9C-7999-47F9-B716-FC4AE992A003}" destId="{6F8DC4C2-5C2D-48DB-9153-4EC61C905CEE}" srcOrd="1" destOrd="0" presId="urn:microsoft.com/office/officeart/2005/8/layout/vProcess5"/>
    <dgm:cxn modelId="{23804ACC-0EE7-4390-89D5-268261349A05}" type="presOf" srcId="{FCD26D21-BB34-4CAA-91F4-5FE1D0F43F89}" destId="{B5328F93-4113-4942-85DC-942C4A13FC31}" srcOrd="0" destOrd="0" presId="urn:microsoft.com/office/officeart/2005/8/layout/vProcess5"/>
    <dgm:cxn modelId="{E54B0AEA-0A7C-4FA6-8660-09049D2F8648}" type="presOf" srcId="{7994981D-F81F-44F6-98A5-B2CE1EE437BA}" destId="{05E7468B-5B67-4563-A26F-A5EF695A9EDE}" srcOrd="0" destOrd="0" presId="urn:microsoft.com/office/officeart/2005/8/layout/vProcess5"/>
    <dgm:cxn modelId="{0E53483C-6718-45A9-AF8B-E8A37A962D45}" type="presParOf" srcId="{646F84CF-7D36-472B-B644-134A826C7ACC}" destId="{DE745D14-7FF4-46E4-B904-C6937D2DC8D6}" srcOrd="0" destOrd="0" presId="urn:microsoft.com/office/officeart/2005/8/layout/vProcess5"/>
    <dgm:cxn modelId="{83A6C42B-D45C-4A3E-AFA3-E43609D069F7}" type="presParOf" srcId="{646F84CF-7D36-472B-B644-134A826C7ACC}" destId="{30E355A1-5FB8-44F7-942C-B687B69AEC43}" srcOrd="1" destOrd="0" presId="urn:microsoft.com/office/officeart/2005/8/layout/vProcess5"/>
    <dgm:cxn modelId="{BC0C3589-4D02-4890-AC21-B16D2FEA21D1}" type="presParOf" srcId="{646F84CF-7D36-472B-B644-134A826C7ACC}" destId="{D070E7D2-3513-4356-846F-BDA0947ED56B}" srcOrd="2" destOrd="0" presId="urn:microsoft.com/office/officeart/2005/8/layout/vProcess5"/>
    <dgm:cxn modelId="{D6BCFE86-AA56-4F84-8E4E-AD3F95F6BB1B}" type="presParOf" srcId="{646F84CF-7D36-472B-B644-134A826C7ACC}" destId="{05E7468B-5B67-4563-A26F-A5EF695A9EDE}" srcOrd="3" destOrd="0" presId="urn:microsoft.com/office/officeart/2005/8/layout/vProcess5"/>
    <dgm:cxn modelId="{986B4054-BAF7-43F2-BA03-FC97D000D16A}" type="presParOf" srcId="{646F84CF-7D36-472B-B644-134A826C7ACC}" destId="{7B8C32B2-9BFD-4B9C-8E7A-155B79872B5F}" srcOrd="4" destOrd="0" presId="urn:microsoft.com/office/officeart/2005/8/layout/vProcess5"/>
    <dgm:cxn modelId="{590BB7F1-78E1-424A-B240-92448F56EBE2}" type="presParOf" srcId="{646F84CF-7D36-472B-B644-134A826C7ACC}" destId="{AD3EB60A-A056-4FB0-9FB0-97FFB8124440}" srcOrd="5" destOrd="0" presId="urn:microsoft.com/office/officeart/2005/8/layout/vProcess5"/>
    <dgm:cxn modelId="{20CB6E4A-5A50-4F52-BBEF-E403DD0E14A2}" type="presParOf" srcId="{646F84CF-7D36-472B-B644-134A826C7ACC}" destId="{7F3D9FDC-09EA-44F6-B55D-B76C371863DF}" srcOrd="6" destOrd="0" presId="urn:microsoft.com/office/officeart/2005/8/layout/vProcess5"/>
    <dgm:cxn modelId="{CD365FEB-3358-4F49-87C0-E72FE5BA3842}" type="presParOf" srcId="{646F84CF-7D36-472B-B644-134A826C7ACC}" destId="{16C1E516-3F10-437F-B77C-74014B859432}" srcOrd="7" destOrd="0" presId="urn:microsoft.com/office/officeart/2005/8/layout/vProcess5"/>
    <dgm:cxn modelId="{A65430E7-1EE4-4092-BEE5-DD69601E0676}" type="presParOf" srcId="{646F84CF-7D36-472B-B644-134A826C7ACC}" destId="{B5328F93-4113-4942-85DC-942C4A13FC31}" srcOrd="8" destOrd="0" presId="urn:microsoft.com/office/officeart/2005/8/layout/vProcess5"/>
    <dgm:cxn modelId="{75C5C47C-D3D1-45BE-B86A-B69AB4325A9C}" type="presParOf" srcId="{646F84CF-7D36-472B-B644-134A826C7ACC}" destId="{9F949810-93FF-48F2-8EC2-390F2F5855F6}" srcOrd="9" destOrd="0" presId="urn:microsoft.com/office/officeart/2005/8/layout/vProcess5"/>
    <dgm:cxn modelId="{8519F6A2-6C99-4F40-BB8F-8944C9573FB9}" type="presParOf" srcId="{646F84CF-7D36-472B-B644-134A826C7ACC}" destId="{F1D6853F-32AE-4A59-BAE7-2B1CB18C0EE0}" srcOrd="10" destOrd="0" presId="urn:microsoft.com/office/officeart/2005/8/layout/vProcess5"/>
    <dgm:cxn modelId="{5DD49CD6-0877-46BE-B986-FDC8FCAC2C64}" type="presParOf" srcId="{646F84CF-7D36-472B-B644-134A826C7ACC}" destId="{3CC5E206-27F2-42C4-B7A2-D6016B33C373}" srcOrd="11" destOrd="0" presId="urn:microsoft.com/office/officeart/2005/8/layout/vProcess5"/>
    <dgm:cxn modelId="{EBBB64A4-C1A1-4A2D-8922-65D07A0295CF}" type="presParOf" srcId="{646F84CF-7D36-472B-B644-134A826C7ACC}" destId="{B4DD1365-8847-4166-B7FF-B2044FAB272E}" srcOrd="12" destOrd="0" presId="urn:microsoft.com/office/officeart/2005/8/layout/vProcess5"/>
    <dgm:cxn modelId="{71A2D8F9-D110-4B00-AE0F-6DC0BAA0A169}" type="presParOf" srcId="{646F84CF-7D36-472B-B644-134A826C7ACC}" destId="{6F8DC4C2-5C2D-48DB-9153-4EC61C905CEE}" srcOrd="13" destOrd="0" presId="urn:microsoft.com/office/officeart/2005/8/layout/vProcess5"/>
    <dgm:cxn modelId="{0C4E8477-D082-4790-8E0A-18452602F4CB}" type="presParOf" srcId="{646F84CF-7D36-472B-B644-134A826C7ACC}" destId="{9A1095F7-F728-43F9-A59A-1672B9CBF6A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0ACC2A-0195-4972-A20C-86C874014581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9980854-7AED-444D-966D-E7CAC95011EE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Identify data &amp; split train &amp; test samples set.</a:t>
          </a:r>
        </a:p>
      </dgm:t>
    </dgm:pt>
    <dgm:pt modelId="{5321D4D4-B364-4205-A23C-CBDB6DE6AEB5}" type="parTrans" cxnId="{24B52282-7F30-48BC-9DF4-0C47F3F8AFFF}">
      <dgm:prSet/>
      <dgm:spPr/>
    </dgm:pt>
    <dgm:pt modelId="{4166C04C-005C-47DB-9A26-34330DC289BC}" type="sibTrans" cxnId="{24B52282-7F30-48BC-9DF4-0C47F3F8AFFF}">
      <dgm:prSet/>
      <dgm:spPr/>
      <dgm:t>
        <a:bodyPr/>
        <a:lstStyle/>
        <a:p>
          <a:endParaRPr lang="en-US"/>
        </a:p>
      </dgm:t>
    </dgm:pt>
    <dgm:pt modelId="{45AC001A-CD6E-42B3-A95A-7E65C37C9F77}">
      <dgm:prSet phldr="0"/>
      <dgm:spPr/>
      <dgm:t>
        <a:bodyPr/>
        <a:lstStyle/>
        <a:p>
          <a:pPr rtl="0"/>
          <a:r>
            <a:rPr lang="en-US" dirty="0">
              <a:latin typeface="system-ui"/>
            </a:rPr>
            <a:t>Create a logistic regression object with GridSearchCV. Calculate accuracy &amp; confusion matrix.</a:t>
          </a:r>
          <a:endParaRPr lang="en-US" dirty="0"/>
        </a:p>
      </dgm:t>
    </dgm:pt>
    <dgm:pt modelId="{8BDF34E9-DEB2-4982-8A7F-A79C72E87550}" type="parTrans" cxnId="{6E592071-AD14-4467-A6E6-D43F59E23252}">
      <dgm:prSet/>
      <dgm:spPr/>
    </dgm:pt>
    <dgm:pt modelId="{6E751D14-91E3-4FE5-990A-DD12ED367F7A}" type="sibTrans" cxnId="{6E592071-AD14-4467-A6E6-D43F59E23252}">
      <dgm:prSet/>
      <dgm:spPr/>
      <dgm:t>
        <a:bodyPr/>
        <a:lstStyle/>
        <a:p>
          <a:endParaRPr lang="en-US"/>
        </a:p>
      </dgm:t>
    </dgm:pt>
    <dgm:pt modelId="{7994981D-F81F-44F6-98A5-B2CE1EE437BA}">
      <dgm:prSet phldr="0"/>
      <dgm:spPr/>
      <dgm:t>
        <a:bodyPr/>
        <a:lstStyle/>
        <a:p>
          <a:pPr rtl="0"/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Create a support vector machine, SVM with GridSearchCV. Calculate accuracy &amp; confusion matrix.</a:t>
          </a:r>
        </a:p>
      </dgm:t>
    </dgm:pt>
    <dgm:pt modelId="{C58A6990-F812-44EA-9092-9BE98A5F80AB}" type="parTrans" cxnId="{474F7995-54FC-41F5-8561-ADEC4790D59F}">
      <dgm:prSet/>
      <dgm:spPr/>
    </dgm:pt>
    <dgm:pt modelId="{FCD26D21-BB34-4CAA-91F4-5FE1D0F43F89}" type="sibTrans" cxnId="{474F7995-54FC-41F5-8561-ADEC4790D59F}">
      <dgm:prSet/>
      <dgm:spPr/>
      <dgm:t>
        <a:bodyPr/>
        <a:lstStyle/>
        <a:p>
          <a:endParaRPr lang="en-US"/>
        </a:p>
      </dgm:t>
    </dgm:pt>
    <dgm:pt modelId="{C3B2B8E4-0A22-4B33-AABC-303351836A93}">
      <dgm:prSet phldr="0"/>
      <dgm:spPr/>
      <dgm:t>
        <a:bodyPr/>
        <a:lstStyle/>
        <a:p>
          <a:pPr rtl="0"/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Create a </a:t>
          </a:r>
          <a:r>
            <a:rPr lang="en-US" dirty="0" err="1">
              <a:solidFill>
                <a:srgbClr val="444444"/>
              </a:solidFill>
              <a:latin typeface="Calibri"/>
              <a:cs typeface="Calibri"/>
            </a:rPr>
            <a:t>DecisionTree</a:t>
          </a:r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 classifier object with GridSearchCV. Calculate accuracy &amp; confusion matrix.</a:t>
          </a:r>
        </a:p>
      </dgm:t>
    </dgm:pt>
    <dgm:pt modelId="{7EE11967-4FBD-47A7-BD6C-D5B35049B3F6}" type="parTrans" cxnId="{83F98A9B-575F-4A2B-A19A-A7AB5DC39FC5}">
      <dgm:prSet/>
      <dgm:spPr/>
    </dgm:pt>
    <dgm:pt modelId="{B4B28938-CB69-4D3B-9BE6-E1DDE5616954}" type="sibTrans" cxnId="{83F98A9B-575F-4A2B-A19A-A7AB5DC39FC5}">
      <dgm:prSet/>
      <dgm:spPr/>
      <dgm:t>
        <a:bodyPr/>
        <a:lstStyle/>
        <a:p>
          <a:endParaRPr lang="en-US"/>
        </a:p>
      </dgm:t>
    </dgm:pt>
    <dgm:pt modelId="{509E1ED3-50DA-4CAB-868B-993864B4F928}">
      <dgm:prSet phldr="0"/>
      <dgm:spPr/>
      <dgm:t>
        <a:bodyPr/>
        <a:lstStyle/>
        <a:p>
          <a:pPr rtl="0"/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Create a K nearest neighbors object with </a:t>
          </a:r>
          <a:r>
            <a:rPr lang="en-US" dirty="0" err="1">
              <a:solidFill>
                <a:srgbClr val="444444"/>
              </a:solidFill>
              <a:latin typeface="Calibri"/>
              <a:cs typeface="Calibri"/>
            </a:rPr>
            <a:t>GridSearchCV</a:t>
          </a:r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. Calculate accuracy &amp; confusion matrix.</a:t>
          </a:r>
        </a:p>
      </dgm:t>
    </dgm:pt>
    <dgm:pt modelId="{4202DF0A-0200-48F0-B4E1-B15F28EEF1E4}" type="parTrans" cxnId="{81645BEC-4A45-4DD7-8CA4-95D282BA4E3A}">
      <dgm:prSet/>
      <dgm:spPr/>
    </dgm:pt>
    <dgm:pt modelId="{E40399E8-C472-4E1C-89ED-68C8B7600FAE}" type="sibTrans" cxnId="{81645BEC-4A45-4DD7-8CA4-95D282BA4E3A}">
      <dgm:prSet/>
      <dgm:spPr/>
    </dgm:pt>
    <dgm:pt modelId="{646F84CF-7D36-472B-B644-134A826C7ACC}" type="pres">
      <dgm:prSet presAssocID="{080ACC2A-0195-4972-A20C-86C874014581}" presName="outerComposite" presStyleCnt="0">
        <dgm:presLayoutVars>
          <dgm:chMax val="5"/>
          <dgm:dir/>
          <dgm:resizeHandles val="exact"/>
        </dgm:presLayoutVars>
      </dgm:prSet>
      <dgm:spPr/>
    </dgm:pt>
    <dgm:pt modelId="{DE745D14-7FF4-46E4-B904-C6937D2DC8D6}" type="pres">
      <dgm:prSet presAssocID="{080ACC2A-0195-4972-A20C-86C874014581}" presName="dummyMaxCanvas" presStyleCnt="0">
        <dgm:presLayoutVars/>
      </dgm:prSet>
      <dgm:spPr/>
    </dgm:pt>
    <dgm:pt modelId="{0F3B1039-121F-4A46-A195-122B524B1C8F}" type="pres">
      <dgm:prSet presAssocID="{080ACC2A-0195-4972-A20C-86C874014581}" presName="FiveNodes_1" presStyleLbl="node1" presStyleIdx="0" presStyleCnt="5">
        <dgm:presLayoutVars>
          <dgm:bulletEnabled val="1"/>
        </dgm:presLayoutVars>
      </dgm:prSet>
      <dgm:spPr/>
    </dgm:pt>
    <dgm:pt modelId="{3B0D5AB9-1F6E-422E-930D-422C18459EC4}" type="pres">
      <dgm:prSet presAssocID="{080ACC2A-0195-4972-A20C-86C874014581}" presName="FiveNodes_2" presStyleLbl="node1" presStyleIdx="1" presStyleCnt="5">
        <dgm:presLayoutVars>
          <dgm:bulletEnabled val="1"/>
        </dgm:presLayoutVars>
      </dgm:prSet>
      <dgm:spPr/>
    </dgm:pt>
    <dgm:pt modelId="{08C88AF1-179E-45C8-A528-6A38036486F9}" type="pres">
      <dgm:prSet presAssocID="{080ACC2A-0195-4972-A20C-86C874014581}" presName="FiveNodes_3" presStyleLbl="node1" presStyleIdx="2" presStyleCnt="5">
        <dgm:presLayoutVars>
          <dgm:bulletEnabled val="1"/>
        </dgm:presLayoutVars>
      </dgm:prSet>
      <dgm:spPr/>
    </dgm:pt>
    <dgm:pt modelId="{96815D7E-483F-4335-AEA6-ECE1B2474F8E}" type="pres">
      <dgm:prSet presAssocID="{080ACC2A-0195-4972-A20C-86C874014581}" presName="FiveNodes_4" presStyleLbl="node1" presStyleIdx="3" presStyleCnt="5">
        <dgm:presLayoutVars>
          <dgm:bulletEnabled val="1"/>
        </dgm:presLayoutVars>
      </dgm:prSet>
      <dgm:spPr/>
    </dgm:pt>
    <dgm:pt modelId="{E972D9A2-D4CD-4A6C-85E4-31C55361FB14}" type="pres">
      <dgm:prSet presAssocID="{080ACC2A-0195-4972-A20C-86C874014581}" presName="FiveNodes_5" presStyleLbl="node1" presStyleIdx="4" presStyleCnt="5">
        <dgm:presLayoutVars>
          <dgm:bulletEnabled val="1"/>
        </dgm:presLayoutVars>
      </dgm:prSet>
      <dgm:spPr/>
    </dgm:pt>
    <dgm:pt modelId="{4FCABC17-05B6-4014-80A8-571B8C3EF4AA}" type="pres">
      <dgm:prSet presAssocID="{080ACC2A-0195-4972-A20C-86C874014581}" presName="FiveConn_1-2" presStyleLbl="fgAccFollowNode1" presStyleIdx="0" presStyleCnt="4">
        <dgm:presLayoutVars>
          <dgm:bulletEnabled val="1"/>
        </dgm:presLayoutVars>
      </dgm:prSet>
      <dgm:spPr/>
    </dgm:pt>
    <dgm:pt modelId="{6573ACA8-18C9-418C-8BAF-AAD7CEC33599}" type="pres">
      <dgm:prSet presAssocID="{080ACC2A-0195-4972-A20C-86C874014581}" presName="FiveConn_2-3" presStyleLbl="fgAccFollowNode1" presStyleIdx="1" presStyleCnt="4">
        <dgm:presLayoutVars>
          <dgm:bulletEnabled val="1"/>
        </dgm:presLayoutVars>
      </dgm:prSet>
      <dgm:spPr/>
    </dgm:pt>
    <dgm:pt modelId="{198065A4-91C8-43D7-8915-192823289753}" type="pres">
      <dgm:prSet presAssocID="{080ACC2A-0195-4972-A20C-86C874014581}" presName="FiveConn_3-4" presStyleLbl="fgAccFollowNode1" presStyleIdx="2" presStyleCnt="4">
        <dgm:presLayoutVars>
          <dgm:bulletEnabled val="1"/>
        </dgm:presLayoutVars>
      </dgm:prSet>
      <dgm:spPr/>
    </dgm:pt>
    <dgm:pt modelId="{8504B1DC-FF2E-4F57-B0F7-523A43EE3109}" type="pres">
      <dgm:prSet presAssocID="{080ACC2A-0195-4972-A20C-86C874014581}" presName="FiveConn_4-5" presStyleLbl="fgAccFollowNode1" presStyleIdx="3" presStyleCnt="4">
        <dgm:presLayoutVars>
          <dgm:bulletEnabled val="1"/>
        </dgm:presLayoutVars>
      </dgm:prSet>
      <dgm:spPr/>
    </dgm:pt>
    <dgm:pt modelId="{B093E97C-4444-4E36-A347-2EE4102034BD}" type="pres">
      <dgm:prSet presAssocID="{080ACC2A-0195-4972-A20C-86C874014581}" presName="FiveNodes_1_text" presStyleLbl="node1" presStyleIdx="4" presStyleCnt="5">
        <dgm:presLayoutVars>
          <dgm:bulletEnabled val="1"/>
        </dgm:presLayoutVars>
      </dgm:prSet>
      <dgm:spPr/>
    </dgm:pt>
    <dgm:pt modelId="{90274B49-4C48-4DF6-95A6-11469A2B97E7}" type="pres">
      <dgm:prSet presAssocID="{080ACC2A-0195-4972-A20C-86C874014581}" presName="FiveNodes_2_text" presStyleLbl="node1" presStyleIdx="4" presStyleCnt="5">
        <dgm:presLayoutVars>
          <dgm:bulletEnabled val="1"/>
        </dgm:presLayoutVars>
      </dgm:prSet>
      <dgm:spPr/>
    </dgm:pt>
    <dgm:pt modelId="{3D577C6C-55B5-46AD-9F10-DE7D9BE02B65}" type="pres">
      <dgm:prSet presAssocID="{080ACC2A-0195-4972-A20C-86C874014581}" presName="FiveNodes_3_text" presStyleLbl="node1" presStyleIdx="4" presStyleCnt="5">
        <dgm:presLayoutVars>
          <dgm:bulletEnabled val="1"/>
        </dgm:presLayoutVars>
      </dgm:prSet>
      <dgm:spPr/>
    </dgm:pt>
    <dgm:pt modelId="{48273338-DEE7-4110-B774-CD39D78E01DB}" type="pres">
      <dgm:prSet presAssocID="{080ACC2A-0195-4972-A20C-86C874014581}" presName="FiveNodes_4_text" presStyleLbl="node1" presStyleIdx="4" presStyleCnt="5">
        <dgm:presLayoutVars>
          <dgm:bulletEnabled val="1"/>
        </dgm:presLayoutVars>
      </dgm:prSet>
      <dgm:spPr/>
    </dgm:pt>
    <dgm:pt modelId="{64CD20E8-31C5-4F43-9F2B-87E70F2A3AEB}" type="pres">
      <dgm:prSet presAssocID="{080ACC2A-0195-4972-A20C-86C87401458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85A7905-F3E9-4D1C-8170-F0BEDC637BE4}" type="presOf" srcId="{45AC001A-CD6E-42B3-A95A-7E65C37C9F77}" destId="{90274B49-4C48-4DF6-95A6-11469A2B97E7}" srcOrd="1" destOrd="0" presId="urn:microsoft.com/office/officeart/2005/8/layout/vProcess5"/>
    <dgm:cxn modelId="{BD6B352B-399B-4992-9A7B-0D0E564EA446}" type="presOf" srcId="{F9980854-7AED-444D-966D-E7CAC95011EE}" destId="{B093E97C-4444-4E36-A347-2EE4102034BD}" srcOrd="1" destOrd="0" presId="urn:microsoft.com/office/officeart/2005/8/layout/vProcess5"/>
    <dgm:cxn modelId="{F10DA53E-F16C-4DC0-9AB8-EEB1B577C118}" type="presOf" srcId="{509E1ED3-50DA-4CAB-868B-993864B4F928}" destId="{64CD20E8-31C5-4F43-9F2B-87E70F2A3AEB}" srcOrd="1" destOrd="0" presId="urn:microsoft.com/office/officeart/2005/8/layout/vProcess5"/>
    <dgm:cxn modelId="{D4988346-B11E-4EEB-BBDF-E140EBD5AAC1}" type="presOf" srcId="{B4B28938-CB69-4D3B-9BE6-E1DDE5616954}" destId="{8504B1DC-FF2E-4F57-B0F7-523A43EE3109}" srcOrd="0" destOrd="0" presId="urn:microsoft.com/office/officeart/2005/8/layout/vProcess5"/>
    <dgm:cxn modelId="{D2E3A76A-3A28-4227-8709-28400FB26CE4}" type="presOf" srcId="{FCD26D21-BB34-4CAA-91F4-5FE1D0F43F89}" destId="{198065A4-91C8-43D7-8915-192823289753}" srcOrd="0" destOrd="0" presId="urn:microsoft.com/office/officeart/2005/8/layout/vProcess5"/>
    <dgm:cxn modelId="{6E592071-AD14-4467-A6E6-D43F59E23252}" srcId="{080ACC2A-0195-4972-A20C-86C874014581}" destId="{45AC001A-CD6E-42B3-A95A-7E65C37C9F77}" srcOrd="1" destOrd="0" parTransId="{8BDF34E9-DEB2-4982-8A7F-A79C72E87550}" sibTransId="{6E751D14-91E3-4FE5-990A-DD12ED367F7A}"/>
    <dgm:cxn modelId="{3011A674-F8DD-4747-8760-9E212A56A321}" type="presOf" srcId="{C3B2B8E4-0A22-4B33-AABC-303351836A93}" destId="{96815D7E-483F-4335-AEA6-ECE1B2474F8E}" srcOrd="0" destOrd="0" presId="urn:microsoft.com/office/officeart/2005/8/layout/vProcess5"/>
    <dgm:cxn modelId="{12362F7D-6E9E-45BA-9535-A361EEF3BEB8}" type="presOf" srcId="{4166C04C-005C-47DB-9A26-34330DC289BC}" destId="{4FCABC17-05B6-4014-80A8-571B8C3EF4AA}" srcOrd="0" destOrd="0" presId="urn:microsoft.com/office/officeart/2005/8/layout/vProcess5"/>
    <dgm:cxn modelId="{24B52282-7F30-48BC-9DF4-0C47F3F8AFFF}" srcId="{080ACC2A-0195-4972-A20C-86C874014581}" destId="{F9980854-7AED-444D-966D-E7CAC95011EE}" srcOrd="0" destOrd="0" parTransId="{5321D4D4-B364-4205-A23C-CBDB6DE6AEB5}" sibTransId="{4166C04C-005C-47DB-9A26-34330DC289BC}"/>
    <dgm:cxn modelId="{9B1C9E8A-98B6-49AC-B7EE-1443C26E584E}" type="presOf" srcId="{45AC001A-CD6E-42B3-A95A-7E65C37C9F77}" destId="{3B0D5AB9-1F6E-422E-930D-422C18459EC4}" srcOrd="0" destOrd="0" presId="urn:microsoft.com/office/officeart/2005/8/layout/vProcess5"/>
    <dgm:cxn modelId="{B211D48D-9D37-4F85-87FD-9CBDCADE5C44}" type="presOf" srcId="{C3B2B8E4-0A22-4B33-AABC-303351836A93}" destId="{48273338-DEE7-4110-B774-CD39D78E01DB}" srcOrd="1" destOrd="0" presId="urn:microsoft.com/office/officeart/2005/8/layout/vProcess5"/>
    <dgm:cxn modelId="{193FA893-3363-4BBD-AE2D-F77AA19ECE46}" type="presOf" srcId="{F9980854-7AED-444D-966D-E7CAC95011EE}" destId="{0F3B1039-121F-4A46-A195-122B524B1C8F}" srcOrd="0" destOrd="0" presId="urn:microsoft.com/office/officeart/2005/8/layout/vProcess5"/>
    <dgm:cxn modelId="{474F7995-54FC-41F5-8561-ADEC4790D59F}" srcId="{080ACC2A-0195-4972-A20C-86C874014581}" destId="{7994981D-F81F-44F6-98A5-B2CE1EE437BA}" srcOrd="2" destOrd="0" parTransId="{C58A6990-F812-44EA-9092-9BE98A5F80AB}" sibTransId="{FCD26D21-BB34-4CAA-91F4-5FE1D0F43F89}"/>
    <dgm:cxn modelId="{83F98A9B-575F-4A2B-A19A-A7AB5DC39FC5}" srcId="{080ACC2A-0195-4972-A20C-86C874014581}" destId="{C3B2B8E4-0A22-4B33-AABC-303351836A93}" srcOrd="3" destOrd="0" parTransId="{7EE11967-4FBD-47A7-BD6C-D5B35049B3F6}" sibTransId="{B4B28938-CB69-4D3B-9BE6-E1DDE5616954}"/>
    <dgm:cxn modelId="{BEC57BA1-D6DE-4D3D-9DB6-9D3C15592239}" type="presOf" srcId="{6E751D14-91E3-4FE5-990A-DD12ED367F7A}" destId="{6573ACA8-18C9-418C-8BAF-AAD7CEC33599}" srcOrd="0" destOrd="0" presId="urn:microsoft.com/office/officeart/2005/8/layout/vProcess5"/>
    <dgm:cxn modelId="{EDB7E5A6-CD4A-47B6-821D-16D52F17712D}" type="presOf" srcId="{7994981D-F81F-44F6-98A5-B2CE1EE437BA}" destId="{3D577C6C-55B5-46AD-9F10-DE7D9BE02B65}" srcOrd="1" destOrd="0" presId="urn:microsoft.com/office/officeart/2005/8/layout/vProcess5"/>
    <dgm:cxn modelId="{66D952B7-6A5A-4111-8DA2-F16003AB67C3}" type="presOf" srcId="{080ACC2A-0195-4972-A20C-86C874014581}" destId="{646F84CF-7D36-472B-B644-134A826C7ACC}" srcOrd="0" destOrd="0" presId="urn:microsoft.com/office/officeart/2005/8/layout/vProcess5"/>
    <dgm:cxn modelId="{809A90C9-F9FB-4C5D-8250-051147DD211F}" type="presOf" srcId="{7994981D-F81F-44F6-98A5-B2CE1EE437BA}" destId="{08C88AF1-179E-45C8-A528-6A38036486F9}" srcOrd="0" destOrd="0" presId="urn:microsoft.com/office/officeart/2005/8/layout/vProcess5"/>
    <dgm:cxn modelId="{81645BEC-4A45-4DD7-8CA4-95D282BA4E3A}" srcId="{080ACC2A-0195-4972-A20C-86C874014581}" destId="{509E1ED3-50DA-4CAB-868B-993864B4F928}" srcOrd="4" destOrd="0" parTransId="{4202DF0A-0200-48F0-B4E1-B15F28EEF1E4}" sibTransId="{E40399E8-C472-4E1C-89ED-68C8B7600FAE}"/>
    <dgm:cxn modelId="{156B65F6-C72B-4D28-A271-77F99CC056D0}" type="presOf" srcId="{509E1ED3-50DA-4CAB-868B-993864B4F928}" destId="{E972D9A2-D4CD-4A6C-85E4-31C55361FB14}" srcOrd="0" destOrd="0" presId="urn:microsoft.com/office/officeart/2005/8/layout/vProcess5"/>
    <dgm:cxn modelId="{0AF469D4-A7B2-48DC-9A3D-03C2624E7DF9}" type="presParOf" srcId="{646F84CF-7D36-472B-B644-134A826C7ACC}" destId="{DE745D14-7FF4-46E4-B904-C6937D2DC8D6}" srcOrd="0" destOrd="0" presId="urn:microsoft.com/office/officeart/2005/8/layout/vProcess5"/>
    <dgm:cxn modelId="{797DADB3-6516-4ED2-94ED-9852B89878EB}" type="presParOf" srcId="{646F84CF-7D36-472B-B644-134A826C7ACC}" destId="{0F3B1039-121F-4A46-A195-122B524B1C8F}" srcOrd="1" destOrd="0" presId="urn:microsoft.com/office/officeart/2005/8/layout/vProcess5"/>
    <dgm:cxn modelId="{E8597A66-677D-44C3-8C8A-54CF62F50C3F}" type="presParOf" srcId="{646F84CF-7D36-472B-B644-134A826C7ACC}" destId="{3B0D5AB9-1F6E-422E-930D-422C18459EC4}" srcOrd="2" destOrd="0" presId="urn:microsoft.com/office/officeart/2005/8/layout/vProcess5"/>
    <dgm:cxn modelId="{887F57F5-CDC3-48A7-827F-AD27FDBD7A72}" type="presParOf" srcId="{646F84CF-7D36-472B-B644-134A826C7ACC}" destId="{08C88AF1-179E-45C8-A528-6A38036486F9}" srcOrd="3" destOrd="0" presId="urn:microsoft.com/office/officeart/2005/8/layout/vProcess5"/>
    <dgm:cxn modelId="{3EBA73D3-1B39-4DE4-BDF7-53B0C07954F3}" type="presParOf" srcId="{646F84CF-7D36-472B-B644-134A826C7ACC}" destId="{96815D7E-483F-4335-AEA6-ECE1B2474F8E}" srcOrd="4" destOrd="0" presId="urn:microsoft.com/office/officeart/2005/8/layout/vProcess5"/>
    <dgm:cxn modelId="{ECA4CC8C-7386-418D-9E8D-3DFDE8559435}" type="presParOf" srcId="{646F84CF-7D36-472B-B644-134A826C7ACC}" destId="{E972D9A2-D4CD-4A6C-85E4-31C55361FB14}" srcOrd="5" destOrd="0" presId="urn:microsoft.com/office/officeart/2005/8/layout/vProcess5"/>
    <dgm:cxn modelId="{BFC045BA-98D2-47E1-A2C0-12C18A34ED7B}" type="presParOf" srcId="{646F84CF-7D36-472B-B644-134A826C7ACC}" destId="{4FCABC17-05B6-4014-80A8-571B8C3EF4AA}" srcOrd="6" destOrd="0" presId="urn:microsoft.com/office/officeart/2005/8/layout/vProcess5"/>
    <dgm:cxn modelId="{BE4E46EC-6705-4AE0-A040-A6EBD3A52896}" type="presParOf" srcId="{646F84CF-7D36-472B-B644-134A826C7ACC}" destId="{6573ACA8-18C9-418C-8BAF-AAD7CEC33599}" srcOrd="7" destOrd="0" presId="urn:microsoft.com/office/officeart/2005/8/layout/vProcess5"/>
    <dgm:cxn modelId="{B92243DE-A560-4455-BB96-F6D79EC700EF}" type="presParOf" srcId="{646F84CF-7D36-472B-B644-134A826C7ACC}" destId="{198065A4-91C8-43D7-8915-192823289753}" srcOrd="8" destOrd="0" presId="urn:microsoft.com/office/officeart/2005/8/layout/vProcess5"/>
    <dgm:cxn modelId="{79E926B1-0343-44CE-BCA9-08A5E198CE28}" type="presParOf" srcId="{646F84CF-7D36-472B-B644-134A826C7ACC}" destId="{8504B1DC-FF2E-4F57-B0F7-523A43EE3109}" srcOrd="9" destOrd="0" presId="urn:microsoft.com/office/officeart/2005/8/layout/vProcess5"/>
    <dgm:cxn modelId="{ECA07293-D37E-43CD-99EF-8677AE6BF75F}" type="presParOf" srcId="{646F84CF-7D36-472B-B644-134A826C7ACC}" destId="{B093E97C-4444-4E36-A347-2EE4102034BD}" srcOrd="10" destOrd="0" presId="urn:microsoft.com/office/officeart/2005/8/layout/vProcess5"/>
    <dgm:cxn modelId="{E2025618-A814-4A59-B15A-66116AB08069}" type="presParOf" srcId="{646F84CF-7D36-472B-B644-134A826C7ACC}" destId="{90274B49-4C48-4DF6-95A6-11469A2B97E7}" srcOrd="11" destOrd="0" presId="urn:microsoft.com/office/officeart/2005/8/layout/vProcess5"/>
    <dgm:cxn modelId="{87BEA50B-9ECB-4F37-968D-12814E8C87FA}" type="presParOf" srcId="{646F84CF-7D36-472B-B644-134A826C7ACC}" destId="{3D577C6C-55B5-46AD-9F10-DE7D9BE02B65}" srcOrd="12" destOrd="0" presId="urn:microsoft.com/office/officeart/2005/8/layout/vProcess5"/>
    <dgm:cxn modelId="{B6738EA9-49B5-4D4A-9FC4-D43D054B7159}" type="presParOf" srcId="{646F84CF-7D36-472B-B644-134A826C7ACC}" destId="{48273338-DEE7-4110-B774-CD39D78E01DB}" srcOrd="13" destOrd="0" presId="urn:microsoft.com/office/officeart/2005/8/layout/vProcess5"/>
    <dgm:cxn modelId="{A9C6DE6B-9C37-40D2-8E7B-E1ECE347B48B}" type="presParOf" srcId="{646F84CF-7D36-472B-B644-134A826C7ACC}" destId="{64CD20E8-31C5-4F43-9F2B-87E70F2A3AE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8B02A-E923-4D41-BB71-91B0151DF71D}">
      <dsp:nvSpPr>
        <dsp:cNvPr id="0" name=""/>
        <dsp:cNvSpPr/>
      </dsp:nvSpPr>
      <dsp:spPr>
        <a:xfrm>
          <a:off x="988701" y="1110"/>
          <a:ext cx="2299730" cy="1379838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 panose="020B0502020202020204"/>
            </a:rPr>
            <a:t>Import Relevant Libraries into Jupyter Lab</a:t>
          </a:r>
          <a:endParaRPr lang="en-US" sz="1700" kern="1200" dirty="0"/>
        </a:p>
      </dsp:txBody>
      <dsp:txXfrm>
        <a:off x="1029115" y="41524"/>
        <a:ext cx="2218902" cy="1299010"/>
      </dsp:txXfrm>
    </dsp:sp>
    <dsp:sp modelId="{65DFCD76-CF5A-4BF8-8B34-15278AC300D7}">
      <dsp:nvSpPr>
        <dsp:cNvPr id="0" name=""/>
        <dsp:cNvSpPr/>
      </dsp:nvSpPr>
      <dsp:spPr>
        <a:xfrm>
          <a:off x="3490808" y="405863"/>
          <a:ext cx="487542" cy="570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90808" y="519930"/>
        <a:ext cx="341279" cy="342199"/>
      </dsp:txXfrm>
    </dsp:sp>
    <dsp:sp modelId="{62EB5BA8-BC01-42F8-8D88-CA6C8942B7AF}">
      <dsp:nvSpPr>
        <dsp:cNvPr id="0" name=""/>
        <dsp:cNvSpPr/>
      </dsp:nvSpPr>
      <dsp:spPr>
        <a:xfrm>
          <a:off x="4208324" y="1110"/>
          <a:ext cx="2299730" cy="1379838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84004"/>
            <a:satOff val="-5433"/>
            <a:lumOff val="1820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 panose="020B0502020202020204"/>
            </a:rPr>
            <a:t>Use helper function on API to extract information from web as SpaceX Launch Data</a:t>
          </a:r>
          <a:endParaRPr lang="en-US" sz="1700" kern="1200" dirty="0"/>
        </a:p>
      </dsp:txBody>
      <dsp:txXfrm>
        <a:off x="4248738" y="41524"/>
        <a:ext cx="2218902" cy="1299010"/>
      </dsp:txXfrm>
    </dsp:sp>
    <dsp:sp modelId="{0771AB79-6127-4B62-98AA-2CD4D61F92D3}">
      <dsp:nvSpPr>
        <dsp:cNvPr id="0" name=""/>
        <dsp:cNvSpPr/>
      </dsp:nvSpPr>
      <dsp:spPr>
        <a:xfrm>
          <a:off x="6710431" y="405863"/>
          <a:ext cx="487542" cy="570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108211"/>
            <a:satOff val="-6462"/>
            <a:lumOff val="190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0431" y="519930"/>
        <a:ext cx="341279" cy="342199"/>
      </dsp:txXfrm>
    </dsp:sp>
    <dsp:sp modelId="{3741BFCF-AC1C-4D91-A474-E3DF783EA0D5}">
      <dsp:nvSpPr>
        <dsp:cNvPr id="0" name=""/>
        <dsp:cNvSpPr/>
      </dsp:nvSpPr>
      <dsp:spPr>
        <a:xfrm>
          <a:off x="7427947" y="1110"/>
          <a:ext cx="2299730" cy="1379838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168008"/>
            <a:satOff val="-10866"/>
            <a:lumOff val="3641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 panose="020B0502020202020204"/>
            </a:rPr>
            <a:t>Request &amp; parse the SpaceX launch data</a:t>
          </a:r>
          <a:endParaRPr lang="en-US" sz="1700" kern="1200" dirty="0"/>
        </a:p>
      </dsp:txBody>
      <dsp:txXfrm>
        <a:off x="7468361" y="41524"/>
        <a:ext cx="2218902" cy="1299010"/>
      </dsp:txXfrm>
    </dsp:sp>
    <dsp:sp modelId="{91B02078-61D0-472E-A066-33A7E8A67372}">
      <dsp:nvSpPr>
        <dsp:cNvPr id="0" name=""/>
        <dsp:cNvSpPr/>
      </dsp:nvSpPr>
      <dsp:spPr>
        <a:xfrm rot="5400000">
          <a:off x="8334041" y="1541930"/>
          <a:ext cx="487542" cy="570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216421"/>
            <a:satOff val="-12924"/>
            <a:lumOff val="381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406713" y="1583326"/>
        <a:ext cx="342199" cy="341279"/>
      </dsp:txXfrm>
    </dsp:sp>
    <dsp:sp modelId="{51B0BDF4-6BFD-4FF4-8202-F5D8073870DA}">
      <dsp:nvSpPr>
        <dsp:cNvPr id="0" name=""/>
        <dsp:cNvSpPr/>
      </dsp:nvSpPr>
      <dsp:spPr>
        <a:xfrm>
          <a:off x="7427947" y="2300841"/>
          <a:ext cx="2299730" cy="1379838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168008"/>
            <a:satOff val="-10866"/>
            <a:lumOff val="3641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 panose="020B0502020202020204"/>
            </a:rPr>
            <a:t>Overview the data in dataframe.</a:t>
          </a:r>
          <a:endParaRPr lang="en-US" sz="1700" kern="1200" dirty="0"/>
        </a:p>
      </dsp:txBody>
      <dsp:txXfrm>
        <a:off x="7468361" y="2341255"/>
        <a:ext cx="2218902" cy="1299010"/>
      </dsp:txXfrm>
    </dsp:sp>
    <dsp:sp modelId="{E045F9B4-6B92-46E2-B3D7-E584E59FF693}">
      <dsp:nvSpPr>
        <dsp:cNvPr id="0" name=""/>
        <dsp:cNvSpPr/>
      </dsp:nvSpPr>
      <dsp:spPr>
        <a:xfrm rot="10800000">
          <a:off x="6738027" y="2705594"/>
          <a:ext cx="487542" cy="570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108211"/>
            <a:satOff val="-6462"/>
            <a:lumOff val="190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6884290" y="2819661"/>
        <a:ext cx="341279" cy="342199"/>
      </dsp:txXfrm>
    </dsp:sp>
    <dsp:sp modelId="{31328EC6-3BDD-4BD3-B2CA-FA6F0F9CA66F}">
      <dsp:nvSpPr>
        <dsp:cNvPr id="0" name=""/>
        <dsp:cNvSpPr/>
      </dsp:nvSpPr>
      <dsp:spPr>
        <a:xfrm>
          <a:off x="4208324" y="2300841"/>
          <a:ext cx="2299730" cy="1379838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84004"/>
            <a:satOff val="-5433"/>
            <a:lumOff val="1820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 panose="020B0502020202020204"/>
            </a:rPr>
            <a:t>Filter the data for Falcon 9 launches only.</a:t>
          </a:r>
          <a:endParaRPr lang="en-US" sz="1700" kern="1200" dirty="0"/>
        </a:p>
      </dsp:txBody>
      <dsp:txXfrm>
        <a:off x="4248738" y="2341255"/>
        <a:ext cx="2218902" cy="1299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8DAFF-FB3F-45BA-BFA4-FB595E250D03}">
      <dsp:nvSpPr>
        <dsp:cNvPr id="0" name=""/>
        <dsp:cNvSpPr/>
      </dsp:nvSpPr>
      <dsp:spPr>
        <a:xfrm>
          <a:off x="0" y="0"/>
          <a:ext cx="4029355" cy="9391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/>
            </a:rPr>
            <a:t>Request &amp; parse data by using GET request.</a:t>
          </a:r>
        </a:p>
      </dsp:txBody>
      <dsp:txXfrm>
        <a:off x="27508" y="27508"/>
        <a:ext cx="2906008" cy="884176"/>
      </dsp:txXfrm>
    </dsp:sp>
    <dsp:sp modelId="{EECB83CF-1AC1-4F41-8CF4-55C0D77EF983}">
      <dsp:nvSpPr>
        <dsp:cNvPr id="0" name=""/>
        <dsp:cNvSpPr/>
      </dsp:nvSpPr>
      <dsp:spPr>
        <a:xfrm>
          <a:off x="300893" y="1069635"/>
          <a:ext cx="4029355" cy="939192"/>
        </a:xfrm>
        <a:prstGeom prst="roundRect">
          <a:avLst>
            <a:gd name="adj" fmla="val 10000"/>
          </a:avLst>
        </a:prstGeom>
        <a:solidFill>
          <a:schemeClr val="accent3">
            <a:hueOff val="675996"/>
            <a:satOff val="-2249"/>
            <a:lumOff val="-112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/>
            </a:rPr>
            <a:t>Use </a:t>
          </a:r>
          <a:r>
            <a:rPr lang="en-US" sz="1400" kern="1200" dirty="0" err="1">
              <a:latin typeface="Century Gothic" panose="020B0502020202020204"/>
            </a:rPr>
            <a:t>Json_normalize</a:t>
          </a:r>
          <a:r>
            <a:rPr lang="en-US" sz="1400" kern="1200" dirty="0">
              <a:latin typeface="Century Gothic" panose="020B0502020202020204"/>
            </a:rPr>
            <a:t> method to convert Json result. Convert data into </a:t>
          </a:r>
          <a:r>
            <a:rPr lang="en-US" sz="1400" kern="1200" dirty="0" err="1">
              <a:latin typeface="Century Gothic" panose="020B0502020202020204"/>
            </a:rPr>
            <a:t>dataframe</a:t>
          </a:r>
          <a:r>
            <a:rPr lang="en-US" sz="1400" kern="1200" dirty="0">
              <a:latin typeface="Century Gothic" panose="020B0502020202020204"/>
            </a:rPr>
            <a:t> for overview.</a:t>
          </a:r>
        </a:p>
      </dsp:txBody>
      <dsp:txXfrm>
        <a:off x="328401" y="1097143"/>
        <a:ext cx="3062970" cy="884176"/>
      </dsp:txXfrm>
    </dsp:sp>
    <dsp:sp modelId="{B8078E15-3303-4C50-930D-4C2B5F586F76}">
      <dsp:nvSpPr>
        <dsp:cNvPr id="0" name=""/>
        <dsp:cNvSpPr/>
      </dsp:nvSpPr>
      <dsp:spPr>
        <a:xfrm>
          <a:off x="601786" y="2139271"/>
          <a:ext cx="4029355" cy="939192"/>
        </a:xfrm>
        <a:prstGeom prst="roundRect">
          <a:avLst>
            <a:gd name="adj" fmla="val 10000"/>
          </a:avLst>
        </a:prstGeom>
        <a:solidFill>
          <a:schemeClr val="accent3">
            <a:hueOff val="1351992"/>
            <a:satOff val="-4498"/>
            <a:lumOff val="-225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/>
            </a:rPr>
            <a:t>Use API helper function to get information </a:t>
          </a:r>
          <a:r>
            <a:rPr lang="en-US" sz="1400" kern="1200" dirty="0">
              <a:latin typeface="Consolas"/>
            </a:rPr>
            <a:t>as rocket</a:t>
          </a:r>
          <a:r>
            <a:rPr lang="en-US" sz="1400" kern="1200" dirty="0">
              <a:latin typeface="system-ui"/>
            </a:rPr>
            <a:t>, </a:t>
          </a:r>
          <a:r>
            <a:rPr lang="en-US" sz="1400" kern="1200" dirty="0">
              <a:latin typeface="Consolas"/>
            </a:rPr>
            <a:t>payloads</a:t>
          </a:r>
          <a:r>
            <a:rPr lang="en-US" sz="1400" kern="1200" dirty="0">
              <a:latin typeface="system-ui"/>
            </a:rPr>
            <a:t>, </a:t>
          </a:r>
          <a:r>
            <a:rPr lang="en-US" sz="1400" kern="1200" dirty="0">
              <a:latin typeface="Consolas"/>
            </a:rPr>
            <a:t>launchpad</a:t>
          </a:r>
          <a:r>
            <a:rPr lang="en-US" sz="1400" kern="1200" dirty="0">
              <a:latin typeface="system-ui"/>
            </a:rPr>
            <a:t>, and </a:t>
          </a:r>
          <a:r>
            <a:rPr lang="en-US" sz="1400" kern="1200" dirty="0">
              <a:latin typeface="Consolas"/>
            </a:rPr>
            <a:t>cores</a:t>
          </a:r>
          <a:r>
            <a:rPr lang="en-US" sz="1400" kern="1200" dirty="0">
              <a:latin typeface="system-ui"/>
            </a:rPr>
            <a:t>.</a:t>
          </a:r>
        </a:p>
      </dsp:txBody>
      <dsp:txXfrm>
        <a:off x="629294" y="2166779"/>
        <a:ext cx="3062970" cy="884176"/>
      </dsp:txXfrm>
    </dsp:sp>
    <dsp:sp modelId="{24117B1F-1133-4F57-ACB8-F290ED478E05}">
      <dsp:nvSpPr>
        <dsp:cNvPr id="0" name=""/>
        <dsp:cNvSpPr/>
      </dsp:nvSpPr>
      <dsp:spPr>
        <a:xfrm>
          <a:off x="902680" y="3208907"/>
          <a:ext cx="4029355" cy="939192"/>
        </a:xfrm>
        <a:prstGeom prst="roundRect">
          <a:avLst>
            <a:gd name="adj" fmla="val 10000"/>
          </a:avLst>
        </a:prstGeom>
        <a:solidFill>
          <a:schemeClr val="accent3">
            <a:hueOff val="2027987"/>
            <a:satOff val="-6748"/>
            <a:lumOff val="-338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system-ui"/>
            </a:rPr>
            <a:t>Apply GetBoosterVerson &amp; other functions. Combine relevant data into a dictionary &amp; create new dataframe</a:t>
          </a:r>
        </a:p>
      </dsp:txBody>
      <dsp:txXfrm>
        <a:off x="930188" y="3236415"/>
        <a:ext cx="3062970" cy="884176"/>
      </dsp:txXfrm>
    </dsp:sp>
    <dsp:sp modelId="{943FA9B7-46F0-4F5E-B8CA-4BB0D3904C48}">
      <dsp:nvSpPr>
        <dsp:cNvPr id="0" name=""/>
        <dsp:cNvSpPr/>
      </dsp:nvSpPr>
      <dsp:spPr>
        <a:xfrm>
          <a:off x="1203573" y="4278542"/>
          <a:ext cx="4029355" cy="939192"/>
        </a:xfrm>
        <a:prstGeom prst="roundRect">
          <a:avLst>
            <a:gd name="adj" fmla="val 10000"/>
          </a:avLst>
        </a:prstGeom>
        <a:solidFill>
          <a:schemeClr val="accent3">
            <a:hueOff val="2703983"/>
            <a:satOff val="-8997"/>
            <a:lumOff val="-450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Detail refer GitHub URL as link below </a:t>
          </a:r>
          <a:r>
            <a:rPr lang="en-US" sz="1400" kern="1200" dirty="0">
              <a:latin typeface="Century Gothic" panose="020B0502020202020204"/>
            </a:rPr>
            <a:t>:-&lt;</a:t>
          </a:r>
          <a:r>
            <a:rPr lang="en-US" sz="1400" kern="1200" dirty="0">
              <a:hlinkClick xmlns:r="http://schemas.openxmlformats.org/officeDocument/2006/relationships" r:id="rId1"/>
            </a:rPr>
            <a:t>testpo1/DS M1 spacex-data-collection-api.ipynb at main · skchowinnie/testpo1</a:t>
          </a:r>
          <a:r>
            <a:rPr lang="en-US" sz="1400" kern="1200" dirty="0">
              <a:latin typeface="Century Gothic" panose="020B0502020202020204"/>
            </a:rPr>
            <a:t>&gt;</a:t>
          </a:r>
          <a:endParaRPr lang="en-US" sz="1400" kern="1200" dirty="0"/>
        </a:p>
      </dsp:txBody>
      <dsp:txXfrm>
        <a:off x="1231081" y="4306050"/>
        <a:ext cx="3062970" cy="884176"/>
      </dsp:txXfrm>
    </dsp:sp>
    <dsp:sp modelId="{89E0FA96-CE59-42A6-90A4-8C9C749CBF02}">
      <dsp:nvSpPr>
        <dsp:cNvPr id="0" name=""/>
        <dsp:cNvSpPr/>
      </dsp:nvSpPr>
      <dsp:spPr>
        <a:xfrm>
          <a:off x="3418880" y="686132"/>
          <a:ext cx="610474" cy="61047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556237" y="686132"/>
        <a:ext cx="335760" cy="459382"/>
      </dsp:txXfrm>
    </dsp:sp>
    <dsp:sp modelId="{564D2A4F-0E0E-4D00-BC25-0B1B00B58E08}">
      <dsp:nvSpPr>
        <dsp:cNvPr id="0" name=""/>
        <dsp:cNvSpPr/>
      </dsp:nvSpPr>
      <dsp:spPr>
        <a:xfrm>
          <a:off x="3719773" y="1755767"/>
          <a:ext cx="610474" cy="61047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6039"/>
            <a:satOff val="-2852"/>
            <a:lumOff val="-369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1076039"/>
              <a:satOff val="-2852"/>
              <a:lumOff val="-3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857130" y="1755767"/>
        <a:ext cx="335760" cy="459382"/>
      </dsp:txXfrm>
    </dsp:sp>
    <dsp:sp modelId="{418839FC-497A-4FB6-B4B3-68F054CB5522}">
      <dsp:nvSpPr>
        <dsp:cNvPr id="0" name=""/>
        <dsp:cNvSpPr/>
      </dsp:nvSpPr>
      <dsp:spPr>
        <a:xfrm>
          <a:off x="4020667" y="2809750"/>
          <a:ext cx="610474" cy="61047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152077"/>
            <a:satOff val="-5704"/>
            <a:lumOff val="-739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2152077"/>
              <a:satOff val="-5704"/>
              <a:lumOff val="-7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158024" y="2809750"/>
        <a:ext cx="335760" cy="459382"/>
      </dsp:txXfrm>
    </dsp:sp>
    <dsp:sp modelId="{461CA754-8A5B-4E93-9B47-74583B66DF2D}">
      <dsp:nvSpPr>
        <dsp:cNvPr id="0" name=""/>
        <dsp:cNvSpPr/>
      </dsp:nvSpPr>
      <dsp:spPr>
        <a:xfrm>
          <a:off x="4321560" y="3889821"/>
          <a:ext cx="610474" cy="61047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3228116"/>
            <a:satOff val="-8556"/>
            <a:lumOff val="-1108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3228116"/>
              <a:satOff val="-8556"/>
              <a:lumOff val="-11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458917" y="3889821"/>
        <a:ext cx="335760" cy="4593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67A25-C920-4126-81FF-2430C5DEB65F}">
      <dsp:nvSpPr>
        <dsp:cNvPr id="0" name=""/>
        <dsp:cNvSpPr/>
      </dsp:nvSpPr>
      <dsp:spPr>
        <a:xfrm>
          <a:off x="0" y="0"/>
          <a:ext cx="3518966" cy="13301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Gothic" panose="020B0502020202020204"/>
            </a:rPr>
            <a:t>Remove data of Falcon 1</a:t>
          </a:r>
        </a:p>
      </dsp:txBody>
      <dsp:txXfrm>
        <a:off x="38959" y="38959"/>
        <a:ext cx="2144135" cy="1252248"/>
      </dsp:txXfrm>
    </dsp:sp>
    <dsp:sp modelId="{088233F7-D1F7-424C-B15E-F77D070E1785}">
      <dsp:nvSpPr>
        <dsp:cNvPr id="0" name=""/>
        <dsp:cNvSpPr/>
      </dsp:nvSpPr>
      <dsp:spPr>
        <a:xfrm>
          <a:off x="620993" y="1625759"/>
          <a:ext cx="3518966" cy="1330166"/>
        </a:xfrm>
        <a:prstGeom prst="roundRect">
          <a:avLst>
            <a:gd name="adj" fmla="val 10000"/>
          </a:avLst>
        </a:prstGeom>
        <a:solidFill>
          <a:schemeClr val="accent3">
            <a:hueOff val="2703983"/>
            <a:satOff val="-8997"/>
            <a:lumOff val="-450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Gothic" panose="020B0502020202020204"/>
            </a:rPr>
            <a:t>Reset data via </a:t>
          </a:r>
          <a:r>
            <a:rPr lang="en-US" sz="2000" kern="1200" dirty="0" err="1">
              <a:latin typeface="Century Gothic" panose="020B0502020202020204"/>
            </a:rPr>
            <a:t>FlightNumber</a:t>
          </a:r>
          <a:r>
            <a:rPr lang="en-US" sz="2000" kern="1200" dirty="0">
              <a:latin typeface="Century Gothic" panose="020B0502020202020204"/>
            </a:rPr>
            <a:t> column</a:t>
          </a:r>
        </a:p>
      </dsp:txBody>
      <dsp:txXfrm>
        <a:off x="659952" y="1664718"/>
        <a:ext cx="1955445" cy="1252248"/>
      </dsp:txXfrm>
    </dsp:sp>
    <dsp:sp modelId="{3655E389-B1E0-4703-9701-32B83C1DAA55}">
      <dsp:nvSpPr>
        <dsp:cNvPr id="0" name=""/>
        <dsp:cNvSpPr/>
      </dsp:nvSpPr>
      <dsp:spPr>
        <a:xfrm>
          <a:off x="2654357" y="1045658"/>
          <a:ext cx="864608" cy="86460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848894" y="1045658"/>
        <a:ext cx="475534" cy="65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95C88-FC9A-4CF1-88CC-3020F05E4C70}">
      <dsp:nvSpPr>
        <dsp:cNvPr id="0" name=""/>
        <dsp:cNvSpPr/>
      </dsp:nvSpPr>
      <dsp:spPr>
        <a:xfrm>
          <a:off x="0" y="0"/>
          <a:ext cx="3532986" cy="6690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/>
            </a:rPr>
            <a:t>Idenfity any missing values in dataset.</a:t>
          </a:r>
        </a:p>
      </dsp:txBody>
      <dsp:txXfrm>
        <a:off x="19596" y="19596"/>
        <a:ext cx="2811015" cy="629871"/>
      </dsp:txXfrm>
    </dsp:sp>
    <dsp:sp modelId="{084A7FC7-CE77-49E0-887C-955FCBD8018F}">
      <dsp:nvSpPr>
        <dsp:cNvPr id="0" name=""/>
        <dsp:cNvSpPr/>
      </dsp:nvSpPr>
      <dsp:spPr>
        <a:xfrm>
          <a:off x="311734" y="780574"/>
          <a:ext cx="3532986" cy="669063"/>
        </a:xfrm>
        <a:prstGeom prst="roundRect">
          <a:avLst>
            <a:gd name="adj" fmla="val 10000"/>
          </a:avLst>
        </a:prstGeom>
        <a:solidFill>
          <a:schemeClr val="accent3">
            <a:hueOff val="1351992"/>
            <a:satOff val="-4498"/>
            <a:lumOff val="-225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/>
            </a:rPr>
            <a:t>Replace those missing values by replace function with mean values. </a:t>
          </a:r>
          <a:endParaRPr lang="en-US" sz="1200" kern="1200" dirty="0"/>
        </a:p>
      </dsp:txBody>
      <dsp:txXfrm>
        <a:off x="331330" y="800170"/>
        <a:ext cx="2747169" cy="629871"/>
      </dsp:txXfrm>
    </dsp:sp>
    <dsp:sp modelId="{49E92F50-0200-465E-8654-3DCAC454D36B}">
      <dsp:nvSpPr>
        <dsp:cNvPr id="0" name=""/>
        <dsp:cNvSpPr/>
      </dsp:nvSpPr>
      <dsp:spPr>
        <a:xfrm>
          <a:off x="623468" y="1561148"/>
          <a:ext cx="3532986" cy="669063"/>
        </a:xfrm>
        <a:prstGeom prst="roundRect">
          <a:avLst>
            <a:gd name="adj" fmla="val 10000"/>
          </a:avLst>
        </a:prstGeom>
        <a:solidFill>
          <a:schemeClr val="accent3">
            <a:hueOff val="2703983"/>
            <a:satOff val="-8997"/>
            <a:lumOff val="-450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entury Gothic" panose="020B0502020202020204"/>
          </a:endParaRPr>
        </a:p>
      </dsp:txBody>
      <dsp:txXfrm>
        <a:off x="643064" y="1580744"/>
        <a:ext cx="2747169" cy="629871"/>
      </dsp:txXfrm>
    </dsp:sp>
    <dsp:sp modelId="{26857025-DBA9-4BD4-A505-957292ADD103}">
      <dsp:nvSpPr>
        <dsp:cNvPr id="0" name=""/>
        <dsp:cNvSpPr/>
      </dsp:nvSpPr>
      <dsp:spPr>
        <a:xfrm>
          <a:off x="3098095" y="507373"/>
          <a:ext cx="434891" cy="43489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95945" y="507373"/>
        <a:ext cx="239191" cy="327255"/>
      </dsp:txXfrm>
    </dsp:sp>
    <dsp:sp modelId="{0BDDB7C5-93BF-4C63-A27F-E51B6C01A6CA}">
      <dsp:nvSpPr>
        <dsp:cNvPr id="0" name=""/>
        <dsp:cNvSpPr/>
      </dsp:nvSpPr>
      <dsp:spPr>
        <a:xfrm>
          <a:off x="3409829" y="1283487"/>
          <a:ext cx="434891" cy="43489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3228116"/>
            <a:satOff val="-8556"/>
            <a:lumOff val="-1108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3228116"/>
              <a:satOff val="-8556"/>
              <a:lumOff val="-11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507679" y="1283487"/>
        <a:ext cx="239191" cy="3272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CF344-37D2-4EB7-B5A4-339F235A2853}">
      <dsp:nvSpPr>
        <dsp:cNvPr id="0" name=""/>
        <dsp:cNvSpPr/>
      </dsp:nvSpPr>
      <dsp:spPr>
        <a:xfrm rot="5400000">
          <a:off x="1255628" y="1151679"/>
          <a:ext cx="1803434" cy="217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66974-CEEA-48D1-9DDB-D80E457F0CF2}">
      <dsp:nvSpPr>
        <dsp:cNvPr id="0" name=""/>
        <dsp:cNvSpPr/>
      </dsp:nvSpPr>
      <dsp:spPr>
        <a:xfrm>
          <a:off x="1670958" y="1415"/>
          <a:ext cx="2414095" cy="14484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stem-ui"/>
            </a:rPr>
            <a:t>Perform exploratory Data Analysis and Feature Engineering using </a:t>
          </a:r>
          <a:r>
            <a:rPr lang="en-US" sz="1300" kern="1200" dirty="0">
              <a:latin typeface="Consolas"/>
            </a:rPr>
            <a:t>Pandas</a:t>
          </a:r>
          <a:r>
            <a:rPr lang="en-US" sz="1300" kern="1200" dirty="0">
              <a:latin typeface="system-ui"/>
            </a:rPr>
            <a:t> and </a:t>
          </a:r>
          <a:r>
            <a:rPr lang="en-US" sz="1300" kern="1200" dirty="0">
              <a:latin typeface="Consolas"/>
            </a:rPr>
            <a:t>Matplotlib</a:t>
          </a:r>
        </a:p>
      </dsp:txBody>
      <dsp:txXfrm>
        <a:off x="1713382" y="43839"/>
        <a:ext cx="2329247" cy="1363609"/>
      </dsp:txXfrm>
    </dsp:sp>
    <dsp:sp modelId="{B0560569-66DC-4124-9779-4FB8BE3D6CB6}">
      <dsp:nvSpPr>
        <dsp:cNvPr id="0" name=""/>
        <dsp:cNvSpPr/>
      </dsp:nvSpPr>
      <dsp:spPr>
        <a:xfrm rot="5400000">
          <a:off x="1255628" y="2962251"/>
          <a:ext cx="1803434" cy="217268"/>
        </a:xfrm>
        <a:prstGeom prst="rect">
          <a:avLst/>
        </a:prstGeom>
        <a:solidFill>
          <a:schemeClr val="accent3">
            <a:hueOff val="450664"/>
            <a:satOff val="-1499"/>
            <a:lumOff val="-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581E7-2F9C-4339-85A8-A6AEBAFD1B59}">
      <dsp:nvSpPr>
        <dsp:cNvPr id="0" name=""/>
        <dsp:cNvSpPr/>
      </dsp:nvSpPr>
      <dsp:spPr>
        <a:xfrm>
          <a:off x="1670958" y="1811987"/>
          <a:ext cx="2414095" cy="1448457"/>
        </a:xfrm>
        <a:prstGeom prst="roundRect">
          <a:avLst>
            <a:gd name="adj" fmla="val 10000"/>
          </a:avLst>
        </a:prstGeom>
        <a:solidFill>
          <a:schemeClr val="accent3">
            <a:hueOff val="386283"/>
            <a:satOff val="-1285"/>
            <a:lumOff val="-6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stem-ui"/>
            </a:rPr>
            <a:t>Visualize the relationship between Flight Number and Launch Site</a:t>
          </a:r>
          <a:endParaRPr lang="en-US" sz="1300" kern="1200" dirty="0">
            <a:latin typeface="Century Gothic" panose="020B0502020202020204"/>
          </a:endParaRPr>
        </a:p>
      </dsp:txBody>
      <dsp:txXfrm>
        <a:off x="1713382" y="1854411"/>
        <a:ext cx="2329247" cy="1363609"/>
      </dsp:txXfrm>
    </dsp:sp>
    <dsp:sp modelId="{5F7698F2-0128-40AB-8499-1ACE213C7F0F}">
      <dsp:nvSpPr>
        <dsp:cNvPr id="0" name=""/>
        <dsp:cNvSpPr/>
      </dsp:nvSpPr>
      <dsp:spPr>
        <a:xfrm>
          <a:off x="2160914" y="3867536"/>
          <a:ext cx="3203610" cy="217268"/>
        </a:xfrm>
        <a:prstGeom prst="rect">
          <a:avLst/>
        </a:prstGeom>
        <a:solidFill>
          <a:schemeClr val="accent3">
            <a:hueOff val="901328"/>
            <a:satOff val="-2999"/>
            <a:lumOff val="-15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A6C3B-4F1F-4667-ACB4-7F07FEC30027}">
      <dsp:nvSpPr>
        <dsp:cNvPr id="0" name=""/>
        <dsp:cNvSpPr/>
      </dsp:nvSpPr>
      <dsp:spPr>
        <a:xfrm>
          <a:off x="1670958" y="3622558"/>
          <a:ext cx="2414095" cy="1448457"/>
        </a:xfrm>
        <a:prstGeom prst="roundRect">
          <a:avLst>
            <a:gd name="adj" fmla="val 10000"/>
          </a:avLst>
        </a:prstGeom>
        <a:solidFill>
          <a:schemeClr val="accent3">
            <a:hueOff val="772567"/>
            <a:satOff val="-2571"/>
            <a:lumOff val="-12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stem-ui"/>
            </a:rPr>
            <a:t>Visualize the relationship between Payload Mass and Launch Site.</a:t>
          </a:r>
        </a:p>
      </dsp:txBody>
      <dsp:txXfrm>
        <a:off x="1713382" y="3664982"/>
        <a:ext cx="2329247" cy="1363609"/>
      </dsp:txXfrm>
    </dsp:sp>
    <dsp:sp modelId="{67C29584-8E25-408A-A1E0-20E17D45097D}">
      <dsp:nvSpPr>
        <dsp:cNvPr id="0" name=""/>
        <dsp:cNvSpPr/>
      </dsp:nvSpPr>
      <dsp:spPr>
        <a:xfrm rot="16200000">
          <a:off x="4466375" y="2962251"/>
          <a:ext cx="1803434" cy="217268"/>
        </a:xfrm>
        <a:prstGeom prst="rect">
          <a:avLst/>
        </a:prstGeom>
        <a:solidFill>
          <a:schemeClr val="accent3">
            <a:hueOff val="1351992"/>
            <a:satOff val="-4498"/>
            <a:lumOff val="-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0B779-7B37-41DE-896D-3ECA825067CC}">
      <dsp:nvSpPr>
        <dsp:cNvPr id="0" name=""/>
        <dsp:cNvSpPr/>
      </dsp:nvSpPr>
      <dsp:spPr>
        <a:xfrm>
          <a:off x="4881705" y="3622558"/>
          <a:ext cx="2414095" cy="1448457"/>
        </a:xfrm>
        <a:prstGeom prst="roundRect">
          <a:avLst>
            <a:gd name="adj" fmla="val 10000"/>
          </a:avLst>
        </a:prstGeom>
        <a:solidFill>
          <a:schemeClr val="accent3">
            <a:hueOff val="1158850"/>
            <a:satOff val="-3856"/>
            <a:lumOff val="-193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stem-ui"/>
            </a:rPr>
            <a:t>Visualize the relationship between success rate of each orbit type</a:t>
          </a:r>
        </a:p>
      </dsp:txBody>
      <dsp:txXfrm>
        <a:off x="4924129" y="3664982"/>
        <a:ext cx="2329247" cy="1363609"/>
      </dsp:txXfrm>
    </dsp:sp>
    <dsp:sp modelId="{EC451FF3-A59F-48BC-8196-1D5152B1EE9E}">
      <dsp:nvSpPr>
        <dsp:cNvPr id="0" name=""/>
        <dsp:cNvSpPr/>
      </dsp:nvSpPr>
      <dsp:spPr>
        <a:xfrm rot="16200000">
          <a:off x="4466375" y="1151679"/>
          <a:ext cx="1803434" cy="217268"/>
        </a:xfrm>
        <a:prstGeom prst="rect">
          <a:avLst/>
        </a:prstGeom>
        <a:solidFill>
          <a:schemeClr val="accent3">
            <a:hueOff val="1802655"/>
            <a:satOff val="-5998"/>
            <a:lumOff val="-30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88883-1FB1-478B-9E50-EB8C1EBD5DC8}">
      <dsp:nvSpPr>
        <dsp:cNvPr id="0" name=""/>
        <dsp:cNvSpPr/>
      </dsp:nvSpPr>
      <dsp:spPr>
        <a:xfrm>
          <a:off x="4881705" y="1811987"/>
          <a:ext cx="2414095" cy="1448457"/>
        </a:xfrm>
        <a:prstGeom prst="roundRect">
          <a:avLst>
            <a:gd name="adj" fmla="val 10000"/>
          </a:avLst>
        </a:prstGeom>
        <a:solidFill>
          <a:schemeClr val="accent3">
            <a:hueOff val="1545133"/>
            <a:satOff val="-5141"/>
            <a:lumOff val="-257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stem-ui"/>
            </a:rPr>
            <a:t>Visualize the relationship between FlightNumber and Orbit type</a:t>
          </a:r>
        </a:p>
      </dsp:txBody>
      <dsp:txXfrm>
        <a:off x="4924129" y="1854411"/>
        <a:ext cx="2329247" cy="1363609"/>
      </dsp:txXfrm>
    </dsp:sp>
    <dsp:sp modelId="{31B67F47-086C-4B6D-85A0-B94815F61FBB}">
      <dsp:nvSpPr>
        <dsp:cNvPr id="0" name=""/>
        <dsp:cNvSpPr/>
      </dsp:nvSpPr>
      <dsp:spPr>
        <a:xfrm>
          <a:off x="5371661" y="246393"/>
          <a:ext cx="3203610" cy="217268"/>
        </a:xfrm>
        <a:prstGeom prst="rect">
          <a:avLst/>
        </a:prstGeom>
        <a:solidFill>
          <a:schemeClr val="accent3">
            <a:hueOff val="2253319"/>
            <a:satOff val="-7497"/>
            <a:lumOff val="-37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B69F4-F16C-49F8-A8EA-533C1F61C474}">
      <dsp:nvSpPr>
        <dsp:cNvPr id="0" name=""/>
        <dsp:cNvSpPr/>
      </dsp:nvSpPr>
      <dsp:spPr>
        <a:xfrm>
          <a:off x="4881705" y="1415"/>
          <a:ext cx="2414095" cy="1448457"/>
        </a:xfrm>
        <a:prstGeom prst="roundRect">
          <a:avLst>
            <a:gd name="adj" fmla="val 10000"/>
          </a:avLst>
        </a:prstGeom>
        <a:solidFill>
          <a:schemeClr val="accent3">
            <a:hueOff val="1931416"/>
            <a:satOff val="-6426"/>
            <a:lumOff val="-322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stem-ui"/>
            </a:rPr>
            <a:t>Visualize the relationship between Payload Mass and Orbit type</a:t>
          </a:r>
        </a:p>
      </dsp:txBody>
      <dsp:txXfrm>
        <a:off x="4924129" y="43839"/>
        <a:ext cx="2329247" cy="1363609"/>
      </dsp:txXfrm>
    </dsp:sp>
    <dsp:sp modelId="{FF744FA2-4F56-498A-80D4-A860B43DD2C1}">
      <dsp:nvSpPr>
        <dsp:cNvPr id="0" name=""/>
        <dsp:cNvSpPr/>
      </dsp:nvSpPr>
      <dsp:spPr>
        <a:xfrm rot="5400000">
          <a:off x="7677122" y="1151679"/>
          <a:ext cx="1803434" cy="217268"/>
        </a:xfrm>
        <a:prstGeom prst="rect">
          <a:avLst/>
        </a:prstGeom>
        <a:solidFill>
          <a:schemeClr val="accent3">
            <a:hueOff val="2703983"/>
            <a:satOff val="-8997"/>
            <a:lumOff val="-45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8D616-2635-4BC0-910A-2AC03F145941}">
      <dsp:nvSpPr>
        <dsp:cNvPr id="0" name=""/>
        <dsp:cNvSpPr/>
      </dsp:nvSpPr>
      <dsp:spPr>
        <a:xfrm>
          <a:off x="8092452" y="1415"/>
          <a:ext cx="2414095" cy="1448457"/>
        </a:xfrm>
        <a:prstGeom prst="roundRect">
          <a:avLst>
            <a:gd name="adj" fmla="val 10000"/>
          </a:avLst>
        </a:prstGeom>
        <a:solidFill>
          <a:schemeClr val="accent3">
            <a:hueOff val="2317700"/>
            <a:satOff val="-7712"/>
            <a:lumOff val="-38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stem-ui"/>
            </a:rPr>
            <a:t>Visualize the launch success yearly trend</a:t>
          </a:r>
        </a:p>
      </dsp:txBody>
      <dsp:txXfrm>
        <a:off x="8134876" y="43839"/>
        <a:ext cx="2329247" cy="1363609"/>
      </dsp:txXfrm>
    </dsp:sp>
    <dsp:sp modelId="{2A70C80E-CA64-4BF0-954B-31E0F21C2D1A}">
      <dsp:nvSpPr>
        <dsp:cNvPr id="0" name=""/>
        <dsp:cNvSpPr/>
      </dsp:nvSpPr>
      <dsp:spPr>
        <a:xfrm>
          <a:off x="8092452" y="1811987"/>
          <a:ext cx="2414095" cy="1448457"/>
        </a:xfrm>
        <a:prstGeom prst="roundRect">
          <a:avLst>
            <a:gd name="adj" fmla="val 10000"/>
          </a:avLst>
        </a:prstGeom>
        <a:solidFill>
          <a:schemeClr val="accent3">
            <a:hueOff val="2703983"/>
            <a:satOff val="-8997"/>
            <a:lumOff val="-450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stem-ui"/>
            </a:rPr>
            <a:t>Create dummy variables to categorical columns</a:t>
          </a:r>
        </a:p>
      </dsp:txBody>
      <dsp:txXfrm>
        <a:off x="8134876" y="1854411"/>
        <a:ext cx="2329247" cy="13636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355A1-5FB8-44F7-942C-B687B69AEC43}">
      <dsp:nvSpPr>
        <dsp:cNvPr id="0" name=""/>
        <dsp:cNvSpPr/>
      </dsp:nvSpPr>
      <dsp:spPr>
        <a:xfrm>
          <a:off x="0" y="0"/>
          <a:ext cx="4253049" cy="6785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entury Gothic" panose="020B0502020202020204"/>
            </a:rPr>
            <a:t>Identify &amp; list 5 unique launch sites.</a:t>
          </a:r>
        </a:p>
      </dsp:txBody>
      <dsp:txXfrm>
        <a:off x="19874" y="19874"/>
        <a:ext cx="3441456" cy="638796"/>
      </dsp:txXfrm>
    </dsp:sp>
    <dsp:sp modelId="{D070E7D2-3513-4356-846F-BDA0947ED56B}">
      <dsp:nvSpPr>
        <dsp:cNvPr id="0" name=""/>
        <dsp:cNvSpPr/>
      </dsp:nvSpPr>
      <dsp:spPr>
        <a:xfrm>
          <a:off x="317597" y="772787"/>
          <a:ext cx="4253049" cy="678544"/>
        </a:xfrm>
        <a:prstGeom prst="roundRect">
          <a:avLst>
            <a:gd name="adj" fmla="val 10000"/>
          </a:avLst>
        </a:prstGeom>
        <a:solidFill>
          <a:schemeClr val="accent3">
            <a:hueOff val="675996"/>
            <a:satOff val="-2249"/>
            <a:lumOff val="-112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entury Gothic" panose="020B0502020202020204"/>
            </a:rPr>
            <a:t>Display Total  &amp; Average of PayloadMass by Boosters launched by NASA.</a:t>
          </a:r>
          <a:endParaRPr lang="en-US" sz="1300" kern="1200" dirty="0"/>
        </a:p>
      </dsp:txBody>
      <dsp:txXfrm>
        <a:off x="337471" y="792661"/>
        <a:ext cx="3454649" cy="638796"/>
      </dsp:txXfrm>
    </dsp:sp>
    <dsp:sp modelId="{05E7468B-5B67-4563-A26F-A5EF695A9EDE}">
      <dsp:nvSpPr>
        <dsp:cNvPr id="0" name=""/>
        <dsp:cNvSpPr/>
      </dsp:nvSpPr>
      <dsp:spPr>
        <a:xfrm>
          <a:off x="635195" y="1545574"/>
          <a:ext cx="4253049" cy="678544"/>
        </a:xfrm>
        <a:prstGeom prst="roundRect">
          <a:avLst>
            <a:gd name="adj" fmla="val 10000"/>
          </a:avLst>
        </a:prstGeom>
        <a:solidFill>
          <a:schemeClr val="accent3">
            <a:hueOff val="1351992"/>
            <a:satOff val="-4498"/>
            <a:lumOff val="-225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entury Gothic" panose="020B0502020202020204"/>
            </a:rPr>
            <a:t>Identify &amp; List those successful &amp; failure records on landing outcome via Boosters Versions</a:t>
          </a:r>
        </a:p>
      </dsp:txBody>
      <dsp:txXfrm>
        <a:off x="655069" y="1565448"/>
        <a:ext cx="3454649" cy="638796"/>
      </dsp:txXfrm>
    </dsp:sp>
    <dsp:sp modelId="{7B8C32B2-9BFD-4B9C-8E7A-155B79872B5F}">
      <dsp:nvSpPr>
        <dsp:cNvPr id="0" name=""/>
        <dsp:cNvSpPr/>
      </dsp:nvSpPr>
      <dsp:spPr>
        <a:xfrm>
          <a:off x="952793" y="2318361"/>
          <a:ext cx="4253049" cy="678544"/>
        </a:xfrm>
        <a:prstGeom prst="roundRect">
          <a:avLst>
            <a:gd name="adj" fmla="val 10000"/>
          </a:avLst>
        </a:prstGeom>
        <a:solidFill>
          <a:schemeClr val="accent3">
            <a:hueOff val="2027987"/>
            <a:satOff val="-6748"/>
            <a:lumOff val="-338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entury Gothic" panose="020B0502020202020204"/>
            </a:rPr>
            <a:t>Rank the landing outcomes between Year 2010-2017.</a:t>
          </a:r>
        </a:p>
      </dsp:txBody>
      <dsp:txXfrm>
        <a:off x="972667" y="2338235"/>
        <a:ext cx="3454649" cy="638796"/>
      </dsp:txXfrm>
    </dsp:sp>
    <dsp:sp modelId="{AD3EB60A-A056-4FB0-9FB0-97FFB8124440}">
      <dsp:nvSpPr>
        <dsp:cNvPr id="0" name=""/>
        <dsp:cNvSpPr/>
      </dsp:nvSpPr>
      <dsp:spPr>
        <a:xfrm>
          <a:off x="1270391" y="3091148"/>
          <a:ext cx="4253049" cy="678544"/>
        </a:xfrm>
        <a:prstGeom prst="roundRect">
          <a:avLst>
            <a:gd name="adj" fmla="val 10000"/>
          </a:avLst>
        </a:prstGeom>
        <a:solidFill>
          <a:schemeClr val="accent3">
            <a:hueOff val="2703983"/>
            <a:satOff val="-8997"/>
            <a:lumOff val="-450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entury Gothic" panose="020B0502020202020204"/>
            </a:rPr>
            <a:t>Detail refer github&lt;</a:t>
          </a:r>
          <a:r>
            <a:rPr lang="en-US" sz="1300" kern="1200" dirty="0">
              <a:hlinkClick xmlns:r="http://schemas.openxmlformats.org/officeDocument/2006/relationships" r:id="rId1"/>
            </a:rPr>
            <a:t>testpo1/DS M2Complete the EDA with SQL.ipynb at main · skchowinnie/testpo1</a:t>
          </a:r>
          <a:r>
            <a:rPr lang="en-US" sz="1300" kern="1200" dirty="0">
              <a:latin typeface="Century Gothic" panose="020B0502020202020204"/>
            </a:rPr>
            <a:t>&gt;</a:t>
          </a:r>
        </a:p>
      </dsp:txBody>
      <dsp:txXfrm>
        <a:off x="1290265" y="3111022"/>
        <a:ext cx="3454649" cy="638796"/>
      </dsp:txXfrm>
    </dsp:sp>
    <dsp:sp modelId="{7F3D9FDC-09EA-44F6-B55D-B76C371863DF}">
      <dsp:nvSpPr>
        <dsp:cNvPr id="0" name=""/>
        <dsp:cNvSpPr/>
      </dsp:nvSpPr>
      <dsp:spPr>
        <a:xfrm>
          <a:off x="3811995" y="495714"/>
          <a:ext cx="441054" cy="4410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911232" y="495714"/>
        <a:ext cx="242580" cy="331893"/>
      </dsp:txXfrm>
    </dsp:sp>
    <dsp:sp modelId="{16C1E516-3F10-437F-B77C-74014B859432}">
      <dsp:nvSpPr>
        <dsp:cNvPr id="0" name=""/>
        <dsp:cNvSpPr/>
      </dsp:nvSpPr>
      <dsp:spPr>
        <a:xfrm>
          <a:off x="4129593" y="1268501"/>
          <a:ext cx="441054" cy="4410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6039"/>
            <a:satOff val="-2852"/>
            <a:lumOff val="-369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1076039"/>
              <a:satOff val="-2852"/>
              <a:lumOff val="-3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228830" y="1268501"/>
        <a:ext cx="242580" cy="331893"/>
      </dsp:txXfrm>
    </dsp:sp>
    <dsp:sp modelId="{B5328F93-4113-4942-85DC-942C4A13FC31}">
      <dsp:nvSpPr>
        <dsp:cNvPr id="0" name=""/>
        <dsp:cNvSpPr/>
      </dsp:nvSpPr>
      <dsp:spPr>
        <a:xfrm>
          <a:off x="4447191" y="2029979"/>
          <a:ext cx="441054" cy="4410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152077"/>
            <a:satOff val="-5704"/>
            <a:lumOff val="-739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2152077"/>
              <a:satOff val="-5704"/>
              <a:lumOff val="-7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46428" y="2029979"/>
        <a:ext cx="242580" cy="331893"/>
      </dsp:txXfrm>
    </dsp:sp>
    <dsp:sp modelId="{9F949810-93FF-48F2-8EC2-390F2F5855F6}">
      <dsp:nvSpPr>
        <dsp:cNvPr id="0" name=""/>
        <dsp:cNvSpPr/>
      </dsp:nvSpPr>
      <dsp:spPr>
        <a:xfrm>
          <a:off x="4764789" y="2810306"/>
          <a:ext cx="441054" cy="4410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3228116"/>
            <a:satOff val="-8556"/>
            <a:lumOff val="-1108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3228116"/>
              <a:satOff val="-8556"/>
              <a:lumOff val="-11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864026" y="2810306"/>
        <a:ext cx="242580" cy="3318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B1039-121F-4A46-A195-122B524B1C8F}">
      <dsp:nvSpPr>
        <dsp:cNvPr id="0" name=""/>
        <dsp:cNvSpPr/>
      </dsp:nvSpPr>
      <dsp:spPr>
        <a:xfrm>
          <a:off x="0" y="0"/>
          <a:ext cx="5121102" cy="7349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/>
            </a:rPr>
            <a:t>Identify data &amp; split train &amp; test samples set.</a:t>
          </a:r>
        </a:p>
      </dsp:txBody>
      <dsp:txXfrm>
        <a:off x="21525" y="21525"/>
        <a:ext cx="4242090" cy="691861"/>
      </dsp:txXfrm>
    </dsp:sp>
    <dsp:sp modelId="{3B0D5AB9-1F6E-422E-930D-422C18459EC4}">
      <dsp:nvSpPr>
        <dsp:cNvPr id="0" name=""/>
        <dsp:cNvSpPr/>
      </dsp:nvSpPr>
      <dsp:spPr>
        <a:xfrm>
          <a:off x="382419" y="836982"/>
          <a:ext cx="5121102" cy="734911"/>
        </a:xfrm>
        <a:prstGeom prst="roundRect">
          <a:avLst>
            <a:gd name="adj" fmla="val 10000"/>
          </a:avLst>
        </a:prstGeom>
        <a:solidFill>
          <a:schemeClr val="accent3">
            <a:hueOff val="675996"/>
            <a:satOff val="-2249"/>
            <a:lumOff val="-112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system-ui"/>
            </a:rPr>
            <a:t>Create a logistic regression object with GridSearchCV. Calculate accuracy &amp; confusion matrix.</a:t>
          </a:r>
          <a:endParaRPr lang="en-US" sz="1400" kern="1200" dirty="0"/>
        </a:p>
      </dsp:txBody>
      <dsp:txXfrm>
        <a:off x="403944" y="858507"/>
        <a:ext cx="4217939" cy="691861"/>
      </dsp:txXfrm>
    </dsp:sp>
    <dsp:sp modelId="{08C88AF1-179E-45C8-A528-6A38036486F9}">
      <dsp:nvSpPr>
        <dsp:cNvPr id="0" name=""/>
        <dsp:cNvSpPr/>
      </dsp:nvSpPr>
      <dsp:spPr>
        <a:xfrm>
          <a:off x="764839" y="1673965"/>
          <a:ext cx="5121102" cy="734911"/>
        </a:xfrm>
        <a:prstGeom prst="roundRect">
          <a:avLst>
            <a:gd name="adj" fmla="val 10000"/>
          </a:avLst>
        </a:prstGeom>
        <a:solidFill>
          <a:schemeClr val="accent3">
            <a:hueOff val="1351992"/>
            <a:satOff val="-4498"/>
            <a:lumOff val="-225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4444"/>
              </a:solidFill>
              <a:latin typeface="Calibri"/>
              <a:cs typeface="Calibri"/>
            </a:rPr>
            <a:t>Create a support vector machine, SVM with GridSearchCV. Calculate accuracy &amp; confusion matrix.</a:t>
          </a:r>
        </a:p>
      </dsp:txBody>
      <dsp:txXfrm>
        <a:off x="786364" y="1695490"/>
        <a:ext cx="4217939" cy="691861"/>
      </dsp:txXfrm>
    </dsp:sp>
    <dsp:sp modelId="{96815D7E-483F-4335-AEA6-ECE1B2474F8E}">
      <dsp:nvSpPr>
        <dsp:cNvPr id="0" name=""/>
        <dsp:cNvSpPr/>
      </dsp:nvSpPr>
      <dsp:spPr>
        <a:xfrm>
          <a:off x="1147259" y="2510948"/>
          <a:ext cx="5121102" cy="734911"/>
        </a:xfrm>
        <a:prstGeom prst="roundRect">
          <a:avLst>
            <a:gd name="adj" fmla="val 10000"/>
          </a:avLst>
        </a:prstGeom>
        <a:solidFill>
          <a:schemeClr val="accent3">
            <a:hueOff val="2027987"/>
            <a:satOff val="-6748"/>
            <a:lumOff val="-338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4444"/>
              </a:solidFill>
              <a:latin typeface="Calibri"/>
              <a:cs typeface="Calibri"/>
            </a:rPr>
            <a:t>Create a </a:t>
          </a:r>
          <a:r>
            <a:rPr lang="en-US" sz="1400" kern="1200" dirty="0" err="1">
              <a:solidFill>
                <a:srgbClr val="444444"/>
              </a:solidFill>
              <a:latin typeface="Calibri"/>
              <a:cs typeface="Calibri"/>
            </a:rPr>
            <a:t>DecisionTree</a:t>
          </a:r>
          <a:r>
            <a:rPr lang="en-US" sz="1400" kern="1200" dirty="0">
              <a:solidFill>
                <a:srgbClr val="444444"/>
              </a:solidFill>
              <a:latin typeface="Calibri"/>
              <a:cs typeface="Calibri"/>
            </a:rPr>
            <a:t> classifier object with GridSearchCV. Calculate accuracy &amp; confusion matrix.</a:t>
          </a:r>
        </a:p>
      </dsp:txBody>
      <dsp:txXfrm>
        <a:off x="1168784" y="2532473"/>
        <a:ext cx="4217939" cy="691861"/>
      </dsp:txXfrm>
    </dsp:sp>
    <dsp:sp modelId="{E972D9A2-D4CD-4A6C-85E4-31C55361FB14}">
      <dsp:nvSpPr>
        <dsp:cNvPr id="0" name=""/>
        <dsp:cNvSpPr/>
      </dsp:nvSpPr>
      <dsp:spPr>
        <a:xfrm>
          <a:off x="1529679" y="3347931"/>
          <a:ext cx="5121102" cy="734911"/>
        </a:xfrm>
        <a:prstGeom prst="roundRect">
          <a:avLst>
            <a:gd name="adj" fmla="val 10000"/>
          </a:avLst>
        </a:prstGeom>
        <a:solidFill>
          <a:schemeClr val="accent3">
            <a:hueOff val="2703983"/>
            <a:satOff val="-8997"/>
            <a:lumOff val="-450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4444"/>
              </a:solidFill>
              <a:latin typeface="Calibri"/>
              <a:cs typeface="Calibri"/>
            </a:rPr>
            <a:t>Create a K nearest neighbors object with </a:t>
          </a:r>
          <a:r>
            <a:rPr lang="en-US" sz="1400" kern="1200" dirty="0" err="1">
              <a:solidFill>
                <a:srgbClr val="444444"/>
              </a:solidFill>
              <a:latin typeface="Calibri"/>
              <a:cs typeface="Calibri"/>
            </a:rPr>
            <a:t>GridSearchCV</a:t>
          </a:r>
          <a:r>
            <a:rPr lang="en-US" sz="1400" kern="1200" dirty="0">
              <a:solidFill>
                <a:srgbClr val="444444"/>
              </a:solidFill>
              <a:latin typeface="Calibri"/>
              <a:cs typeface="Calibri"/>
            </a:rPr>
            <a:t>. Calculate accuracy &amp; confusion matrix.</a:t>
          </a:r>
        </a:p>
      </dsp:txBody>
      <dsp:txXfrm>
        <a:off x="1551204" y="3369456"/>
        <a:ext cx="4217939" cy="691861"/>
      </dsp:txXfrm>
    </dsp:sp>
    <dsp:sp modelId="{4FCABC17-05B6-4014-80A8-571B8C3EF4AA}">
      <dsp:nvSpPr>
        <dsp:cNvPr id="0" name=""/>
        <dsp:cNvSpPr/>
      </dsp:nvSpPr>
      <dsp:spPr>
        <a:xfrm>
          <a:off x="4643409" y="536893"/>
          <a:ext cx="477692" cy="47769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750890" y="536893"/>
        <a:ext cx="262730" cy="359463"/>
      </dsp:txXfrm>
    </dsp:sp>
    <dsp:sp modelId="{6573ACA8-18C9-418C-8BAF-AAD7CEC33599}">
      <dsp:nvSpPr>
        <dsp:cNvPr id="0" name=""/>
        <dsp:cNvSpPr/>
      </dsp:nvSpPr>
      <dsp:spPr>
        <a:xfrm>
          <a:off x="5025829" y="1373876"/>
          <a:ext cx="477692" cy="47769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6039"/>
            <a:satOff val="-2852"/>
            <a:lumOff val="-369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1076039"/>
              <a:satOff val="-2852"/>
              <a:lumOff val="-3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133310" y="1373876"/>
        <a:ext cx="262730" cy="359463"/>
      </dsp:txXfrm>
    </dsp:sp>
    <dsp:sp modelId="{198065A4-91C8-43D7-8915-192823289753}">
      <dsp:nvSpPr>
        <dsp:cNvPr id="0" name=""/>
        <dsp:cNvSpPr/>
      </dsp:nvSpPr>
      <dsp:spPr>
        <a:xfrm>
          <a:off x="5408249" y="2198610"/>
          <a:ext cx="477692" cy="47769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152077"/>
            <a:satOff val="-5704"/>
            <a:lumOff val="-739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2152077"/>
              <a:satOff val="-5704"/>
              <a:lumOff val="-7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515730" y="2198610"/>
        <a:ext cx="262730" cy="359463"/>
      </dsp:txXfrm>
    </dsp:sp>
    <dsp:sp modelId="{8504B1DC-FF2E-4F57-B0F7-523A43EE3109}">
      <dsp:nvSpPr>
        <dsp:cNvPr id="0" name=""/>
        <dsp:cNvSpPr/>
      </dsp:nvSpPr>
      <dsp:spPr>
        <a:xfrm>
          <a:off x="5790669" y="3043759"/>
          <a:ext cx="477692" cy="47769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3228116"/>
            <a:satOff val="-8556"/>
            <a:lumOff val="-1108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3228116"/>
              <a:satOff val="-8556"/>
              <a:lumOff val="-11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898150" y="3043759"/>
        <a:ext cx="262730" cy="359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5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776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67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2527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25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73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4241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8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0992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40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100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8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2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8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1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6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2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4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chowinnie/testpo1/blob/main/DS%20M3%20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  <a:latin typeface="Aptos"/>
                <a:ea typeface="SF Pro" pitchFamily="2" charset="0"/>
                <a:cs typeface="SF Pro" pitchFamily="2" charset="0"/>
              </a:rPr>
              <a:t>CHOW SIEW KEAN</a:t>
            </a:r>
          </a:p>
          <a:p>
            <a:r>
              <a:rPr lang="en-US" sz="2200" dirty="0">
                <a:solidFill>
                  <a:schemeClr val="bg2"/>
                </a:solidFill>
                <a:latin typeface="Aptos"/>
                <a:ea typeface="SF Pro" pitchFamily="2" charset="0"/>
                <a:cs typeface="SF Pro" pitchFamily="2" charset="0"/>
              </a:rPr>
              <a:t>21 Nov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 Filter Dataframe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58A4D4EF-2A4D-6252-A09C-4A4D24031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668638"/>
              </p:ext>
            </p:extLst>
          </p:nvPr>
        </p:nvGraphicFramePr>
        <p:xfrm>
          <a:off x="774094" y="3430880"/>
          <a:ext cx="4139960" cy="2955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7" name="Picture 296" descr="A screenshot of a computer&#10;&#10;Description automatically generated">
            <a:extLst>
              <a:ext uri="{FF2B5EF4-FFF2-40B4-BE49-F238E27FC236}">
                <a16:creationId xmlns:a16="http://schemas.microsoft.com/office/drawing/2014/main" id="{473D7C08-7DCE-1321-E2C1-1CAE65BBAE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959" t="18047" r="2451" b="3822"/>
          <a:stretch/>
        </p:blipFill>
        <p:spPr>
          <a:xfrm>
            <a:off x="4651026" y="1572869"/>
            <a:ext cx="6791549" cy="37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58A4D4EF-2A4D-6252-A09C-4A4D24031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7847365"/>
              </p:ext>
            </p:extLst>
          </p:nvPr>
        </p:nvGraphicFramePr>
        <p:xfrm>
          <a:off x="1306283" y="2296127"/>
          <a:ext cx="4156455" cy="223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74" name="Picture 57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293D4E14-C1FB-FDCC-A00A-DD549B101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168" y="1793724"/>
            <a:ext cx="5695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65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C2E60C1C-AF2D-A34C-8C28-86E0C7E35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2383080"/>
              </p:ext>
            </p:extLst>
          </p:nvPr>
        </p:nvGraphicFramePr>
        <p:xfrm>
          <a:off x="-20056" y="1494022"/>
          <a:ext cx="12177506" cy="507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9" name="Picture 68" descr="A graph with numbers and dots&#10;&#10;Description automatically generated">
            <a:extLst>
              <a:ext uri="{FF2B5EF4-FFF2-40B4-BE49-F238E27FC236}">
                <a16:creationId xmlns:a16="http://schemas.microsoft.com/office/drawing/2014/main" id="{1986D05F-FE02-B46C-03FC-794E3DFDA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464" y="4975485"/>
            <a:ext cx="4769373" cy="16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2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For SQL 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58A4D4EF-2A4D-6252-A09C-4A4D24031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7658620"/>
              </p:ext>
            </p:extLst>
          </p:nvPr>
        </p:nvGraphicFramePr>
        <p:xfrm>
          <a:off x="583082" y="2219455"/>
          <a:ext cx="5523441" cy="3769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29DB75D-A448-352D-FA2C-47B9F3A9D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6900" y="1717446"/>
            <a:ext cx="5218340" cy="4874533"/>
          </a:xfrm>
          <a:prstGeom prst="rect">
            <a:avLst/>
          </a:prstGeom>
        </p:spPr>
      </p:pic>
      <p:sp>
        <p:nvSpPr>
          <p:cNvPr id="747" name="TextBox 746">
            <a:extLst>
              <a:ext uri="{FF2B5EF4-FFF2-40B4-BE49-F238E27FC236}">
                <a16:creationId xmlns:a16="http://schemas.microsoft.com/office/drawing/2014/main" id="{8469A3EC-A957-C97B-DAEA-0B27704B27F1}"/>
              </a:ext>
            </a:extLst>
          </p:cNvPr>
          <p:cNvSpPr txBox="1"/>
          <p:nvPr/>
        </p:nvSpPr>
        <p:spPr>
          <a:xfrm>
            <a:off x="1105524" y="1405328"/>
            <a:ext cx="49467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Overview dataset to determine the cost of a launch with SQL Notebook.</a:t>
            </a:r>
            <a:endParaRPr lang="en-US" sz="3200" dirty="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709538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7616" y="1874838"/>
            <a:ext cx="9857984" cy="4351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Actions on Visual Analytics with Folium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1: Mark all launch sites on a map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2: Mark the success/failed launches for each site on the map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3: Calculate the distances between a launch site to its proximities</a:t>
            </a:r>
          </a:p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finding of existing launch site with each success rate to predict the optimal location for future launching.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spcBef>
                <a:spcPts val="0"/>
              </a:spcBef>
              <a:buFont typeface="Wingdings" charset="2"/>
              <a:buChar char="ü"/>
            </a:pPr>
            <a:r>
              <a:rPr lang="en-US" sz="2200" dirty="0">
                <a:solidFill>
                  <a:srgbClr val="444444"/>
                </a:solidFill>
                <a:latin typeface="Abadi"/>
                <a:ea typeface="Calibri"/>
                <a:cs typeface="Calibri"/>
              </a:rPr>
              <a:t>Detail refer GitHub URL as link below :-&lt;</a:t>
            </a:r>
            <a:r>
              <a:rPr lang="en-US" sz="2200" dirty="0">
                <a:solidFill>
                  <a:srgbClr val="444444"/>
                </a:solidFill>
                <a:latin typeface="Abadi"/>
                <a:hlinkClick r:id="rId3"/>
              </a:rPr>
              <a:t>testpo1/DS M3 Interactive Visual Analytics with Folium.ipynb at main · skchowinnie/testpo1</a:t>
            </a:r>
            <a:r>
              <a:rPr lang="en-US" sz="2200" dirty="0">
                <a:solidFill>
                  <a:srgbClr val="444444"/>
                </a:solidFill>
                <a:latin typeface="Abadi"/>
                <a:ea typeface="Calibri"/>
                <a:cs typeface="Calibri"/>
              </a:rPr>
              <a:t>&gt;</a:t>
            </a:r>
            <a:endParaRPr lang="en-US" sz="2200">
              <a:solidFill>
                <a:srgbClr val="444444"/>
              </a:solidFill>
              <a:latin typeface="Abadi"/>
              <a:ea typeface="Calibri"/>
              <a:cs typeface="Calibri"/>
            </a:endParaRPr>
          </a:p>
          <a:p>
            <a:pPr>
              <a:spcBef>
                <a:spcPts val="1400"/>
              </a:spcBef>
              <a:buFont typeface="Wingdings" charset="2"/>
              <a:buChar char="ü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rgbClr val="282114"/>
              </a:solidFill>
              <a:latin typeface="Abadi"/>
            </a:endParaRPr>
          </a:p>
          <a:p>
            <a:pPr>
              <a:buFont typeface="Wingdings" charset="2"/>
              <a:buChar char="ü"/>
            </a:pPr>
            <a:endParaRPr lang="en-US"/>
          </a:p>
          <a:p>
            <a:pPr>
              <a:buFont typeface="Wingdings" charset="2"/>
              <a:buChar char="ü"/>
            </a:pP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2438" y="1554228"/>
            <a:ext cx="1117571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monitor interactive visual analytics on SpaceX launch data in real time at dashboard.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Records Dashboard with 2 Type of Charts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1. Pie Chart to show the success rate of each launch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2. Scatter Plot show the launch site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</a:p>
          <a:p>
            <a:pPr>
              <a:lnSpc>
                <a:spcPct val="100000"/>
              </a:lnSpc>
              <a:buFont typeface="Wingdings" charset="2"/>
              <a:buChar char="ü"/>
            </a:pPr>
            <a:endParaRPr lang="en-US">
              <a:solidFill>
                <a:srgbClr val="404040"/>
              </a:solidFill>
              <a:latin typeface="Century Gothic" panose="020B0502020202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0410" y="5499926"/>
            <a:ext cx="10726865" cy="5622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results with machine learning tool. To evaluate, improve and found the best performing classification model.</a:t>
            </a:r>
          </a:p>
          <a:p>
            <a:pPr>
              <a:lnSpc>
                <a:spcPct val="100000"/>
              </a:lnSpc>
            </a:pPr>
            <a:endParaRPr lang="en-US">
              <a:solidFill>
                <a:srgbClr val="404040"/>
              </a:solidFill>
              <a:latin typeface="Century Gothic" panose="020B0502020202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93D9D656-F9C2-0977-316C-867C295598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9020"/>
              </p:ext>
            </p:extLst>
          </p:nvPr>
        </p:nvGraphicFramePr>
        <p:xfrm>
          <a:off x="530890" y="1405264"/>
          <a:ext cx="6650782" cy="408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29" name="Picture 3228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A2B3E9F3-615B-BD27-7D60-E2F8A6F6E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176" y="1661615"/>
            <a:ext cx="4438390" cy="35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5DB136-AB18-DC60-F680-2A29E7D6519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32B8A5-A83A-69D7-87AD-84878DBE827A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 refer section 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detail refer section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 refer section 5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89571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2439" y="5648194"/>
            <a:ext cx="9255799" cy="909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scatter plot there is not relationship within Flight Number via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endParaRPr lang="en-US" sz="2000" dirty="0" err="1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A8ED73F8-D423-A71D-0503-4373709A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38" y="1441665"/>
            <a:ext cx="11022905" cy="238804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163A419-A2C9-17FB-E4E3-30F03D7B8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26" y="3904597"/>
            <a:ext cx="8203372" cy="17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8575" y="3781990"/>
            <a:ext cx="5101334" cy="13063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scatter plot there is no relationship between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Via Launch Site.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01A89FDB-CF8A-98A8-CF44-8EE1765B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575" y="1402785"/>
            <a:ext cx="5113620" cy="3885416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88E828-5D38-725C-0E31-DB68C5654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64" y="1405980"/>
            <a:ext cx="5451170" cy="17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2438" y="3596361"/>
            <a:ext cx="4621169" cy="12333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 show  highest success rate on Orbit of ES-L1, GEO, HEO &amp; SSO. Zero record on SO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blue bars&#10;&#10;Description automatically generated">
            <a:extLst>
              <a:ext uri="{FF2B5EF4-FFF2-40B4-BE49-F238E27FC236}">
                <a16:creationId xmlns:a16="http://schemas.microsoft.com/office/drawing/2014/main" id="{0A63DF99-6DB9-38B4-76BE-6164EA811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260" y="1429338"/>
            <a:ext cx="5895975" cy="3686175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4A07712-226D-7B39-1063-C313254AA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3" y="1429860"/>
            <a:ext cx="4629281" cy="183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4548" y="4408291"/>
            <a:ext cx="5435361" cy="147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SSO &amp; HEO never have failure record. While SSO have 5 Flights compare to HEO 1 Flight.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E0ADAE49-71EB-FD5A-17DC-67EB532B9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74" y="1716392"/>
            <a:ext cx="5314950" cy="3362585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A41B860-A28D-8A4E-BB3D-D105AFC6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77" y="1714630"/>
            <a:ext cx="5600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30098A8-E268-ECCB-9E65-53E55339C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99" y="1522826"/>
            <a:ext cx="5543550" cy="2914650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0CC1096-220E-8D1B-27F0-89DDB84D7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42" y="1527850"/>
            <a:ext cx="5225442" cy="20173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A4C4E2-D336-0C29-EA72-86DDFEA5D8FC}"/>
              </a:ext>
            </a:extLst>
          </p:cNvPr>
          <p:cNvSpPr txBox="1">
            <a:spLocks/>
          </p:cNvSpPr>
          <p:nvPr/>
        </p:nvSpPr>
        <p:spPr>
          <a:xfrm>
            <a:off x="532357" y="3761113"/>
            <a:ext cx="5487552" cy="12646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SSO &amp; HEO having success record with lowest Payload Mass. 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Font typeface="Wingdings 3" charset="2"/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 descr="A graph showing a line going up&#10;&#10;Description automatically generated">
            <a:extLst>
              <a:ext uri="{FF2B5EF4-FFF2-40B4-BE49-F238E27FC236}">
                <a16:creationId xmlns:a16="http://schemas.microsoft.com/office/drawing/2014/main" id="{84CF84CB-D4B0-B27E-5CFE-96041926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930" y="1397631"/>
            <a:ext cx="5924550" cy="3613889"/>
          </a:xfrm>
          <a:prstGeom prst="rect">
            <a:avLst/>
          </a:prstGeom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DD302FD0-F189-E1EB-2B2D-31913C425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78" y="1395478"/>
            <a:ext cx="4861795" cy="49334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16815E-62F0-0821-FF71-9D420FC15DB1}"/>
              </a:ext>
            </a:extLst>
          </p:cNvPr>
          <p:cNvSpPr txBox="1">
            <a:spLocks/>
          </p:cNvSpPr>
          <p:nvPr/>
        </p:nvSpPr>
        <p:spPr>
          <a:xfrm>
            <a:off x="5793289" y="5253798"/>
            <a:ext cx="5769387" cy="12646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dramatic increase of success rate since Year 2013 until Year2020.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B0FCB32-4559-CCAD-ACC5-F38493F9A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128" y="1366837"/>
            <a:ext cx="7629525" cy="41243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E4CA8C-BBE9-DF29-5F1A-CB06C696ADC7}"/>
              </a:ext>
            </a:extLst>
          </p:cNvPr>
          <p:cNvSpPr txBox="1">
            <a:spLocks/>
          </p:cNvSpPr>
          <p:nvPr/>
        </p:nvSpPr>
        <p:spPr>
          <a:xfrm>
            <a:off x="2578276" y="5671332"/>
            <a:ext cx="7376894" cy="847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4 Launch Site from Landing Outcome.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D9189E-E4A6-6F29-25A4-EA83B48513C2}"/>
              </a:ext>
            </a:extLst>
          </p:cNvPr>
          <p:cNvSpPr txBox="1">
            <a:spLocks/>
          </p:cNvSpPr>
          <p:nvPr/>
        </p:nvSpPr>
        <p:spPr>
          <a:xfrm>
            <a:off x="2599153" y="5253798"/>
            <a:ext cx="7376894" cy="847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 Launch Site start since Y2010.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F80629C-8BA4-4D54-FE2A-93137123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9" r="9503" b="-287"/>
          <a:stretch/>
        </p:blipFill>
        <p:spPr>
          <a:xfrm>
            <a:off x="770078" y="1423748"/>
            <a:ext cx="11035711" cy="36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26564B-087E-2220-28E3-0A82B0832B51}"/>
              </a:ext>
            </a:extLst>
          </p:cNvPr>
          <p:cNvSpPr txBox="1">
            <a:spLocks/>
          </p:cNvSpPr>
          <p:nvPr/>
        </p:nvSpPr>
        <p:spPr>
          <a:xfrm>
            <a:off x="2609591" y="5619140"/>
            <a:ext cx="7376894" cy="847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calculation total payload mass is 48213Kg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166265-C11E-E89A-C99D-0158C09B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25" y="1408787"/>
            <a:ext cx="9945926" cy="40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19172B-4B4C-7AA9-CD03-9393271318EB}"/>
              </a:ext>
            </a:extLst>
          </p:cNvPr>
          <p:cNvSpPr txBox="1">
            <a:spLocks/>
          </p:cNvSpPr>
          <p:nvPr/>
        </p:nvSpPr>
        <p:spPr>
          <a:xfrm>
            <a:off x="2066797" y="5514756"/>
            <a:ext cx="7376894" cy="847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calculation average payload mass by F9 v1.1 is 2928.4Kg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DB0EF2-13DC-C8D5-2016-BF0E5724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47" y="1404025"/>
            <a:ext cx="7500872" cy="379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73D2CC-4EB6-86B1-0D8C-9FE4D136D194}"/>
              </a:ext>
            </a:extLst>
          </p:cNvPr>
          <p:cNvSpPr txBox="1">
            <a:spLocks/>
          </p:cNvSpPr>
          <p:nvPr/>
        </p:nvSpPr>
        <p:spPr>
          <a:xfrm>
            <a:off x="2066797" y="5514756"/>
            <a:ext cx="7376894" cy="847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ground landing data on 22 Dec 2015. 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DB1EF8-C182-2AE1-2B57-908800F8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738" y="1436187"/>
            <a:ext cx="7806716" cy="40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442139" y="1249897"/>
            <a:ext cx="9945655" cy="522596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methodologies:-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advertises Falcon 9 rocket launches with a cost of 62 million dollars; SpaceX Falcon 1 was launched between 2005-2009, while SpaceX Falcon 9 was launch since 2010 with reusable launch vehicle.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Analysist with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Juypyer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Lab with Web API to create an insight reports SpaceX Falcon 9 performance.</a:t>
            </a:r>
            <a:r>
              <a:rPr lang="en-US" sz="2000" dirty="0">
                <a:solidFill>
                  <a:srgbClr val="000000"/>
                </a:solidFill>
                <a:latin typeface="Abadi"/>
              </a:rPr>
              <a:t>  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,Sans-Serif"/>
              <a:buChar char="ü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dashboard in real time of the SpaceX Launch Site performance.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1B3E2-04D1-254C-A819-5306701C82F6}"/>
              </a:ext>
            </a:extLst>
          </p:cNvPr>
          <p:cNvSpPr txBox="1">
            <a:spLocks/>
          </p:cNvSpPr>
          <p:nvPr/>
        </p:nvSpPr>
        <p:spPr>
          <a:xfrm>
            <a:off x="2066797" y="5514756"/>
            <a:ext cx="7376894" cy="847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4 successful drone ship landing payload as Boosters.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6976E4-6871-7BA3-26C3-34EAD333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8" y="1514475"/>
            <a:ext cx="85058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B4DD37-1167-63F8-500D-59E7BC544504}"/>
              </a:ext>
            </a:extLst>
          </p:cNvPr>
          <p:cNvSpPr txBox="1">
            <a:spLocks/>
          </p:cNvSpPr>
          <p:nvPr/>
        </p:nvSpPr>
        <p:spPr>
          <a:xfrm>
            <a:off x="2098112" y="6015797"/>
            <a:ext cx="7376894" cy="847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4 type of Mission Outcome with total successful mission is 101.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68ECB0E-334A-0D74-7ED8-59A54236F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847" y="1476767"/>
            <a:ext cx="6299678" cy="42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EE188B-E1B4-8848-8F9E-617054418E28}"/>
              </a:ext>
            </a:extLst>
          </p:cNvPr>
          <p:cNvSpPr txBox="1">
            <a:spLocks/>
          </p:cNvSpPr>
          <p:nvPr/>
        </p:nvSpPr>
        <p:spPr>
          <a:xfrm>
            <a:off x="1471811" y="5295550"/>
            <a:ext cx="3483388" cy="10245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12 Booster Version found as maximum payload mass.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AC428DE-907A-9953-3DDA-69BB52BADB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803" b="602"/>
          <a:stretch/>
        </p:blipFill>
        <p:spPr>
          <a:xfrm>
            <a:off x="5079043" y="1348048"/>
            <a:ext cx="6830868" cy="52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E8B4ED-A1E5-052C-247E-960D3222E244}"/>
              </a:ext>
            </a:extLst>
          </p:cNvPr>
          <p:cNvSpPr txBox="1">
            <a:spLocks/>
          </p:cNvSpPr>
          <p:nvPr/>
        </p:nvSpPr>
        <p:spPr>
          <a:xfrm>
            <a:off x="2338194" y="5138975"/>
            <a:ext cx="7376894" cy="847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2 failure drone ship found at Jan &amp; April 2015.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53862F-A69E-370F-156D-3520B10C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23" b="37028"/>
          <a:stretch/>
        </p:blipFill>
        <p:spPr>
          <a:xfrm>
            <a:off x="766566" y="1409243"/>
            <a:ext cx="10690186" cy="36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to 2017-03-20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7DFB67-D5E9-4AFB-8892-F97A4F220F03}"/>
              </a:ext>
            </a:extLst>
          </p:cNvPr>
          <p:cNvSpPr txBox="1">
            <a:spLocks/>
          </p:cNvSpPr>
          <p:nvPr/>
        </p:nvSpPr>
        <p:spPr>
          <a:xfrm>
            <a:off x="1617948" y="6099305"/>
            <a:ext cx="9642018" cy="909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8 type of Landing Outcomes. While the highest count is 10 that record at No attempt.</a:t>
            </a:r>
            <a:endParaRPr lang="en-CA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89F17D7-E976-FE61-86E9-D4C4BAC4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8" t="225" r="144"/>
          <a:stretch/>
        </p:blipFill>
        <p:spPr>
          <a:xfrm>
            <a:off x="1081348" y="1387778"/>
            <a:ext cx="10185890" cy="470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15233" y="2451924"/>
            <a:ext cx="1697692" cy="12407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map of Space launch site.</a:t>
            </a:r>
          </a:p>
          <a:p>
            <a:pPr>
              <a:lnSpc>
                <a:spcPct val="100000"/>
              </a:lnSpc>
            </a:pPr>
            <a:endParaRPr lang="en-US">
              <a:solidFill>
                <a:srgbClr val="404040"/>
              </a:solidFill>
              <a:latin typeface="Century Gothic" panose="020B0502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23D85622-8A24-F814-8308-FEF63FB1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278" y="1313995"/>
            <a:ext cx="6461996" cy="3040042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69EF51F-BD7D-CC36-9B48-1FFCFA8C9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017" y="4232752"/>
            <a:ext cx="8660051" cy="240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2356" y="4487405"/>
            <a:ext cx="8837527" cy="16895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 cluster to site map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2" name="Picture 1" descr="A map with orange circles and green dots&#10;&#10;Description automatically generated">
            <a:extLst>
              <a:ext uri="{FF2B5EF4-FFF2-40B4-BE49-F238E27FC236}">
                <a16:creationId xmlns:a16="http://schemas.microsoft.com/office/drawing/2014/main" id="{6250A9D2-98FF-BFF1-5E06-542949B68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462" y="538097"/>
            <a:ext cx="5684338" cy="468577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45A63D2-5AEF-1B78-FE59-D2B641CC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77" y="1290638"/>
            <a:ext cx="4823043" cy="30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11F86C-4976-1E61-3FDF-CAE4DF500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27" y="2154607"/>
            <a:ext cx="5640497" cy="4218923"/>
          </a:xfrm>
          <a:prstGeom prst="rect">
            <a:avLst/>
          </a:prstGeom>
        </p:spPr>
      </p:pic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67030011-38B2-7781-096A-AD4CF0E6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21" y="1430446"/>
            <a:ext cx="7109043" cy="2838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CADFC-CFBC-192C-2511-A90A9EA14F1A}"/>
              </a:ext>
            </a:extLst>
          </p:cNvPr>
          <p:cNvSpPr txBox="1"/>
          <p:nvPr/>
        </p:nvSpPr>
        <p:spPr>
          <a:xfrm>
            <a:off x="6968647" y="4954044"/>
            <a:ext cx="39436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system-ui"/>
              </a:rPr>
              <a:t>Site map show distance between the coastline point and the launch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442139" y="1249897"/>
            <a:ext cx="9945655" cy="522596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results:-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Study few factors on SpaceX Falcon9, a reusable heavier lift vehicle.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,Sans-Serif"/>
              <a:buChar char="ü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 result &amp; prediction insight to justify the investment risk with success rate &amp; accuracy of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,Sans-Serif"/>
              <a:buChar char="ü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 result &amp; prediction insight to justify the estimation cost investment by review the Payload Mass usage.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to shareholder for decision make refer to the performance report that is high potential for next investment on next bidding.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22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25038" y="4685598"/>
            <a:ext cx="8320625" cy="16299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show Launch site CCAFS SLC 40, VAFB SLC 4E, CCAFS LC-40 &amp; VAFB SLC-4E.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with the highest success rate at 41.7%</a:t>
            </a:r>
          </a:p>
          <a:p>
            <a:pPr>
              <a:spcBef>
                <a:spcPts val="1400"/>
              </a:spcBef>
              <a:buFont typeface="Wingdings" charset="2"/>
              <a:buChar char="ü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by Site Dashboard 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71CEDFEC-A2C2-46DE-1848-083019090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81" y="1293268"/>
            <a:ext cx="8906494" cy="33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 for site CCAFS LC-40 Dashboard </a:t>
            </a:r>
          </a:p>
        </p:txBody>
      </p:sp>
      <p:pic>
        <p:nvPicPr>
          <p:cNvPr id="2" name="Picture 1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EF40EE69-AF23-95B0-F3C6-093E6846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76" y="1403514"/>
            <a:ext cx="10519681" cy="3437411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89C8887-9734-7820-6B0C-54446E145214}"/>
              </a:ext>
            </a:extLst>
          </p:cNvPr>
          <p:cNvSpPr txBox="1">
            <a:spLocks/>
          </p:cNvSpPr>
          <p:nvPr/>
        </p:nvSpPr>
        <p:spPr>
          <a:xfrm>
            <a:off x="1781298" y="5061649"/>
            <a:ext cx="9409196" cy="16299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show Total Success Launch site CCAFS SLC 40 at 73.1%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is having highest confident level as Launch Site to be the best option to be selected.</a:t>
            </a:r>
          </a:p>
          <a:p>
            <a:pPr>
              <a:spcBef>
                <a:spcPts val="1400"/>
              </a:spcBef>
              <a:buFont typeface="Wingdings" charset="2"/>
              <a:buChar char="ü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rgbClr val="0B49CB"/>
                </a:solidFill>
                <a:latin typeface="Abadi"/>
              </a:rPr>
              <a:t>Payload vs. Launch Outcome scatter plot</a:t>
            </a:r>
          </a:p>
        </p:txBody>
      </p:sp>
      <p:pic>
        <p:nvPicPr>
          <p:cNvPr id="2" name="Picture 1" descr="A graph with colored dots&#10;&#10;Description automatically generated">
            <a:extLst>
              <a:ext uri="{FF2B5EF4-FFF2-40B4-BE49-F238E27FC236}">
                <a16:creationId xmlns:a16="http://schemas.microsoft.com/office/drawing/2014/main" id="{7E88415E-A7C5-B438-AC52-79461AFB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1" y="1377538"/>
            <a:ext cx="10858500" cy="389510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A1340C5-8BCE-086C-1F8B-F7CBA871564E}"/>
              </a:ext>
            </a:extLst>
          </p:cNvPr>
          <p:cNvSpPr txBox="1">
            <a:spLocks/>
          </p:cNvSpPr>
          <p:nvPr/>
        </p:nvSpPr>
        <p:spPr>
          <a:xfrm>
            <a:off x="1563584" y="5358532"/>
            <a:ext cx="9854520" cy="1333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Scatterplot show correlation of Payload Mass Via Success of launch sites. </a:t>
            </a:r>
          </a:p>
          <a:p>
            <a:pPr>
              <a:spcBef>
                <a:spcPts val="1400"/>
              </a:spcBef>
              <a:buFont typeface="Wingdings" charset="2"/>
              <a:buChar char="ü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chart of different colored rectangles&#10;&#10;Description automatically generated">
            <a:extLst>
              <a:ext uri="{FF2B5EF4-FFF2-40B4-BE49-F238E27FC236}">
                <a16:creationId xmlns:a16="http://schemas.microsoft.com/office/drawing/2014/main" id="{6A163FE9-2FF3-A9BD-AB8E-09A751DB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74" y="1382624"/>
            <a:ext cx="6857207" cy="4710377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48B48F6-903F-BB45-8DE1-0F59D8C8E858}"/>
              </a:ext>
            </a:extLst>
          </p:cNvPr>
          <p:cNvSpPr txBox="1">
            <a:spLocks/>
          </p:cNvSpPr>
          <p:nvPr/>
        </p:nvSpPr>
        <p:spPr>
          <a:xfrm>
            <a:off x="766878" y="1713963"/>
            <a:ext cx="3628223" cy="386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bar chart show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tuned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hpyerparameter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Accuracy Via build models.</a:t>
            </a:r>
          </a:p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show tuned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hpyerparameter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accuracy above 80%. </a:t>
            </a:r>
          </a:p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the highest at 86.07% accuracy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10314" y="1552977"/>
            <a:ext cx="4905377" cy="2437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confusion matrix show the build model of Logistic Regression', 'Support Vector Machine', 'Decision Tree', 'K-Nearest Neighbor. 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show same result with method score accuracy 83.33%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2C472961-D40A-F4B8-DA75-262BA429D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255" y="1387817"/>
            <a:ext cx="5408724" cy="54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DEA8D-5C7F-A6DF-E678-BB6ACF74C1C1}"/>
              </a:ext>
            </a:extLst>
          </p:cNvPr>
          <p:cNvSpPr txBox="1">
            <a:spLocks/>
          </p:cNvSpPr>
          <p:nvPr/>
        </p:nvSpPr>
        <p:spPr>
          <a:xfrm>
            <a:off x="1442139" y="1249897"/>
            <a:ext cx="9945655" cy="522596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SpaceX Falcon9 records show high potential for bidding.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dramatic increase of success rate since Year 2013 until Year2020.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ground landing data on 22 Dec 2015, over 9 years developments experiences.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Orbit type is SSO.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is the highest success rate of launch site.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major costing estimation can refer to the usage of 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F818D7D-47C0-39C7-08B1-6DF775CAB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53" y="1444027"/>
            <a:ext cx="10896600" cy="19907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641766" y="1562079"/>
            <a:ext cx="7734795" cy="1046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with Decision Tree Classifier found the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highest accuracy of tuned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hpyerparameter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at 0.8607. While the accuracy with method score is 0.8333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entury Gothic" panose="020B0502020202020204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0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6DE73E54-C13E-EC85-7A7F-ACACB2270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953" y="3517322"/>
            <a:ext cx="3857625" cy="3009900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59525ED-CD4E-D0CF-A53F-005B227539C2}"/>
              </a:ext>
            </a:extLst>
          </p:cNvPr>
          <p:cNvSpPr txBox="1">
            <a:spLocks/>
          </p:cNvSpPr>
          <p:nvPr/>
        </p:nvSpPr>
        <p:spPr>
          <a:xfrm>
            <a:off x="1785257" y="5267181"/>
            <a:ext cx="6111834" cy="10460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At Folium, we can change the numeric into object from data frame by apply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assign_marker_color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This enhance better visibility on to classify success in green, failure in red.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31698" y="1713221"/>
            <a:ext cx="10048111" cy="40227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SpaceX Falcon 9 first stage Landing Research. Source data from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webpage title : List of Falcon 9 &amp; Falcon Heavy Launches.   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Shareholders seek insight information to justify, if the company shall proceed bit again SpaceX for rocket launch refer records between year 2010-2020.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Main consideration on first stage of landing, cost of a launch, the success rate of the SpaceX Falcon 9. 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determine the investment cost estimation on bidding project.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 from Space API to parse the SpaceX launch data with GET request.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with </a:t>
            </a:r>
            <a:r>
              <a:rPr lang="en-US" sz="760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</a:t>
            </a:r>
            <a:r>
              <a:rPr lang="en-US" sz="760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wep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scrap Falcon 9 launch records.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Conduct Machine Learning to build, tune, evaluate classification models. Identified best hyperparameters for SVM, Classification Trees and Logistic Regression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60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2190" y="13901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data source from Wikipedia.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labs, make a GET request to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C92917F-7362-0FC2-023D-ECD1831FC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760450"/>
              </p:ext>
            </p:extLst>
          </p:nvPr>
        </p:nvGraphicFramePr>
        <p:xfrm>
          <a:off x="423334" y="2870199"/>
          <a:ext cx="10716379" cy="3681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 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C71FD1F-F9AC-C864-774C-E5EC744E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868" y="1687673"/>
            <a:ext cx="5559095" cy="3185396"/>
          </a:xfrm>
          <a:prstGeom prst="rect">
            <a:avLst/>
          </a:prstGeom>
        </p:spPr>
      </p:pic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8BB3D865-55B5-1D15-4F0D-058EB1C6F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778661"/>
              </p:ext>
            </p:extLst>
          </p:nvPr>
        </p:nvGraphicFramePr>
        <p:xfrm>
          <a:off x="774094" y="1413176"/>
          <a:ext cx="5232929" cy="5217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Wisp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1809</cp:revision>
  <dcterms:created xsi:type="dcterms:W3CDTF">2021-04-29T18:58:34Z</dcterms:created>
  <dcterms:modified xsi:type="dcterms:W3CDTF">2024-11-21T05:07:50Z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